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310" r:id="rId3"/>
    <p:sldId id="306" r:id="rId4"/>
    <p:sldId id="332" r:id="rId5"/>
    <p:sldId id="343" r:id="rId6"/>
    <p:sldId id="331" r:id="rId7"/>
    <p:sldId id="308" r:id="rId8"/>
    <p:sldId id="328" r:id="rId9"/>
    <p:sldId id="326" r:id="rId10"/>
    <p:sldId id="330" r:id="rId11"/>
    <p:sldId id="327" r:id="rId12"/>
    <p:sldId id="329" r:id="rId13"/>
    <p:sldId id="337" r:id="rId14"/>
    <p:sldId id="338" r:id="rId15"/>
    <p:sldId id="340" r:id="rId16"/>
    <p:sldId id="342" r:id="rId17"/>
  </p:sldIdLst>
  <p:sldSz cx="13004800" cy="9753600"/>
  <p:notesSz cx="6797675" cy="992663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Исхакова Энже Эльдаровна" initials="ИЭЭ" lastIdx="1" clrIdx="0">
    <p:extLst>
      <p:ext uri="{19B8F6BF-5375-455C-9EA6-DF929625EA0E}">
        <p15:presenceInfo xmlns:p15="http://schemas.microsoft.com/office/powerpoint/2012/main" userId="S-1-5-21-3674890872-1406439013-3720264777-214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0FA1"/>
    <a:srgbClr val="0B96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00" autoAdjust="0"/>
    <p:restoredTop sz="94688"/>
  </p:normalViewPr>
  <p:slideViewPr>
    <p:cSldViewPr snapToGrid="0" snapToObjects="1">
      <p:cViewPr varScale="1">
        <p:scale>
          <a:sx n="65" d="100"/>
          <a:sy n="65" d="100"/>
        </p:scale>
        <p:origin x="78" y="432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&#1040;&#1085;&#1085;&#1072;\Desktop\&#1044;&#1083;&#1103;%20&#1089;&#1083;&#1072;&#1081;&#1076;&#1072;%20&#1087;&#1086;%20&#1060;&#1062;&#105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067673115540148E-2"/>
          <c:y val="3.3033040843924451E-2"/>
          <c:w val="0.88794254210659085"/>
          <c:h val="0.86954904578965864"/>
        </c:manualLayout>
      </c:layout>
      <c:areaChart>
        <c:grouping val="stacked"/>
        <c:varyColors val="0"/>
        <c:ser>
          <c:idx val="0"/>
          <c:order val="0"/>
          <c:tx>
            <c:strRef>
              <c:f>'C17'!$B$4</c:f>
              <c:strCache>
                <c:ptCount val="1"/>
                <c:pt idx="0">
                  <c:v>ЦК на развитие ВШЭ (unrestricted)</c:v>
                </c:pt>
              </c:strCache>
            </c:strRef>
          </c:tx>
          <c:cat>
            <c:numRef>
              <c:f>'C17'!$C$3:$O$3</c:f>
              <c:numCache>
                <c:formatCode>General</c:formatCod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'C17'!$C$4:$O$4</c:f>
              <c:numCache>
                <c:formatCode>#,##0</c:formatCode>
                <c:ptCount val="13"/>
                <c:pt idx="0">
                  <c:v>40.795999999999999</c:v>
                </c:pt>
                <c:pt idx="1">
                  <c:v>43.134999999999998</c:v>
                </c:pt>
                <c:pt idx="2">
                  <c:v>67.525000000000006</c:v>
                </c:pt>
                <c:pt idx="3">
                  <c:v>116.40300000000001</c:v>
                </c:pt>
                <c:pt idx="4">
                  <c:v>243.345</c:v>
                </c:pt>
                <c:pt idx="5">
                  <c:v>283</c:v>
                </c:pt>
                <c:pt idx="6">
                  <c:v>350</c:v>
                </c:pt>
                <c:pt idx="7">
                  <c:v>412</c:v>
                </c:pt>
                <c:pt idx="8">
                  <c:v>439.08</c:v>
                </c:pt>
                <c:pt idx="9">
                  <c:v>459.35</c:v>
                </c:pt>
                <c:pt idx="10">
                  <c:v>454.61004330000003</c:v>
                </c:pt>
                <c:pt idx="11">
                  <c:v>551.83235276999994</c:v>
                </c:pt>
                <c:pt idx="12">
                  <c:v>532.95520978000002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CA-410E-BEF0-FB2E8F904E00}"/>
            </c:ext>
          </c:extLst>
        </c:ser>
        <c:ser>
          <c:idx val="1"/>
          <c:order val="1"/>
          <c:tx>
            <c:strRef>
              <c:f>'C17'!$B$5</c:f>
              <c:strCache>
                <c:ptCount val="1"/>
                <c:pt idx="0">
                  <c:v>ЦК ВТБ (endowed professorship)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 w="12700">
              <a:solidFill>
                <a:schemeClr val="accent1">
                  <a:lumMod val="75000"/>
                </a:schemeClr>
              </a:solidFill>
            </a:ln>
            <a:effectLst/>
          </c:spPr>
          <c:cat>
            <c:numRef>
              <c:f>'C17'!$C$3:$O$3</c:f>
              <c:numCache>
                <c:formatCode>General</c:formatCod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'C17'!$C$5:$O$5</c:f>
              <c:numCache>
                <c:formatCode>#,##0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25.234000000000002</c:v>
                </c:pt>
                <c:pt idx="3">
                  <c:v>56.292000000000002</c:v>
                </c:pt>
                <c:pt idx="4">
                  <c:v>81.162999999999997</c:v>
                </c:pt>
                <c:pt idx="5">
                  <c:v>110</c:v>
                </c:pt>
                <c:pt idx="6">
                  <c:v>137</c:v>
                </c:pt>
                <c:pt idx="7">
                  <c:v>149</c:v>
                </c:pt>
                <c:pt idx="8">
                  <c:v>150.19</c:v>
                </c:pt>
                <c:pt idx="9">
                  <c:v>151.38999999999999</c:v>
                </c:pt>
                <c:pt idx="10">
                  <c:v>134.24447333000001</c:v>
                </c:pt>
                <c:pt idx="11">
                  <c:v>159</c:v>
                </c:pt>
                <c:pt idx="12">
                  <c:v>166.72688431999998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CA-410E-BEF0-FB2E8F904E00}"/>
            </c:ext>
          </c:extLst>
        </c:ser>
        <c:ser>
          <c:idx val="2"/>
          <c:order val="2"/>
          <c:tx>
            <c:strRef>
              <c:f>'C17'!$B$6</c:f>
              <c:strCache>
                <c:ptCount val="1"/>
                <c:pt idx="0">
                  <c:v>ЦК В.Когана (студенческая мобильность)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cat>
            <c:numRef>
              <c:f>'C17'!$C$3:$O$3</c:f>
              <c:numCache>
                <c:formatCode>General</c:formatCod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'C17'!$C$6:$O$6</c:f>
              <c:numCache>
                <c:formatCode>#,##0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60.039000000000001</c:v>
                </c:pt>
                <c:pt idx="5">
                  <c:v>127</c:v>
                </c:pt>
                <c:pt idx="6">
                  <c:v>159</c:v>
                </c:pt>
                <c:pt idx="7">
                  <c:v>214</c:v>
                </c:pt>
                <c:pt idx="8">
                  <c:v>246.74</c:v>
                </c:pt>
                <c:pt idx="9">
                  <c:v>284.68</c:v>
                </c:pt>
                <c:pt idx="10">
                  <c:v>308.31651459</c:v>
                </c:pt>
                <c:pt idx="11">
                  <c:v>383.71361816000001</c:v>
                </c:pt>
                <c:pt idx="12">
                  <c:v>415.27708184000005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CA-410E-BEF0-FB2E8F904E00}"/>
            </c:ext>
          </c:extLst>
        </c:ser>
        <c:ser>
          <c:idx val="3"/>
          <c:order val="3"/>
          <c:tx>
            <c:strRef>
              <c:f>'C17'!$B$7</c:f>
              <c:strCache>
                <c:ptCount val="1"/>
                <c:pt idx="0">
                  <c:v>ЦК ВТБ (лаборатория им. Р.Инглхарта)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accent1">
                  <a:lumMod val="75000"/>
                </a:schemeClr>
              </a:solidFill>
            </a:ln>
            <a:effectLst/>
          </c:spPr>
          <c:cat>
            <c:numRef>
              <c:f>'C17'!$C$3:$O$3</c:f>
              <c:numCache>
                <c:formatCode>General</c:formatCod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'C17'!$C$7:$O$7</c:f>
              <c:numCache>
                <c:formatCode>#,##0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66</c:v>
                </c:pt>
                <c:pt idx="6">
                  <c:v>67</c:v>
                </c:pt>
                <c:pt idx="7">
                  <c:v>106</c:v>
                </c:pt>
                <c:pt idx="8">
                  <c:v>106.93</c:v>
                </c:pt>
                <c:pt idx="9">
                  <c:v>112.74</c:v>
                </c:pt>
                <c:pt idx="10">
                  <c:v>116.0102009</c:v>
                </c:pt>
                <c:pt idx="11">
                  <c:v>138.69931363000001</c:v>
                </c:pt>
                <c:pt idx="12">
                  <c:v>155.55367555000001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ACA-410E-BEF0-FB2E8F904E00}"/>
            </c:ext>
          </c:extLst>
        </c:ser>
        <c:ser>
          <c:idx val="4"/>
          <c:order val="4"/>
          <c:tx>
            <c:strRef>
              <c:f>'C17'!$B$8</c:f>
              <c:strCache>
                <c:ptCount val="1"/>
                <c:pt idx="0">
                  <c:v>ЦК выпускников (пакет направлений)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 w="15875">
              <a:solidFill>
                <a:schemeClr val="accent1">
                  <a:lumMod val="75000"/>
                </a:schemeClr>
              </a:solidFill>
            </a:ln>
            <a:effectLst/>
          </c:spPr>
          <c:cat>
            <c:numRef>
              <c:f>'C17'!$C$3:$O$3</c:f>
              <c:numCache>
                <c:formatCode>General</c:formatCod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'C17'!$C$8:$O$8</c:f>
              <c:numCache>
                <c:formatCode>#,##0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10.41</c:v>
                </c:pt>
                <c:pt idx="9">
                  <c:v>10.38</c:v>
                </c:pt>
                <c:pt idx="10">
                  <c:v>12.531324679999999</c:v>
                </c:pt>
                <c:pt idx="11">
                  <c:v>13.459059209999999</c:v>
                </c:pt>
                <c:pt idx="12">
                  <c:v>15.102082210000001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ACA-410E-BEF0-FB2E8F904E00}"/>
            </c:ext>
          </c:extLst>
        </c:ser>
        <c:ser>
          <c:idx val="5"/>
          <c:order val="5"/>
          <c:tx>
            <c:strRef>
              <c:f>'C17'!$B$9</c:f>
              <c:strCache>
                <c:ptCount val="1"/>
                <c:pt idx="0">
                  <c:v>ЦК на Апрельскую конференцию</c:v>
                </c:pt>
              </c:strCache>
            </c:strRef>
          </c:tx>
          <c:spPr>
            <a:solidFill>
              <a:srgbClr val="BDD7EE"/>
            </a:solidFill>
            <a:ln>
              <a:noFill/>
            </a:ln>
            <a:effectLst/>
          </c:spPr>
          <c:cat>
            <c:numRef>
              <c:f>'C17'!$C$3:$O$3</c:f>
              <c:numCache>
                <c:formatCode>General</c:formatCod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'C17'!$C$9:$O$9</c:f>
              <c:numCache>
                <c:formatCode>#,##0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20</c:v>
                </c:pt>
                <c:pt idx="7">
                  <c:v>46</c:v>
                </c:pt>
                <c:pt idx="8">
                  <c:v>68.02</c:v>
                </c:pt>
                <c:pt idx="9">
                  <c:v>88.96</c:v>
                </c:pt>
                <c:pt idx="10">
                  <c:v>107.99309498999999</c:v>
                </c:pt>
                <c:pt idx="11">
                  <c:v>127.85341058</c:v>
                </c:pt>
                <c:pt idx="12">
                  <c:v>141.88499804999998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ACA-410E-BEF0-FB2E8F904E00}"/>
            </c:ext>
          </c:extLst>
        </c:ser>
        <c:ser>
          <c:idx val="6"/>
          <c:order val="6"/>
          <c:tx>
            <c:strRef>
              <c:f>'C17'!$B$10</c:f>
              <c:strCache>
                <c:ptCount val="1"/>
                <c:pt idx="0">
                  <c:v>ЦК на развитие ФКН</c:v>
                </c:pt>
              </c:strCache>
            </c:strRef>
          </c:tx>
          <c:spPr>
            <a:solidFill>
              <a:srgbClr val="FF0000"/>
            </a:solidFill>
            <a:ln w="25400">
              <a:noFill/>
            </a:ln>
          </c:spPr>
          <c:cat>
            <c:numRef>
              <c:f>'C17'!$C$3:$O$3</c:f>
              <c:numCache>
                <c:formatCode>General</c:formatCod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'C17'!$C$10:$O$10</c:f>
              <c:numCache>
                <c:formatCode>#,##0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5</c:v>
                </c:pt>
                <c:pt idx="8">
                  <c:v>11.05</c:v>
                </c:pt>
                <c:pt idx="9">
                  <c:v>15.31</c:v>
                </c:pt>
                <c:pt idx="10">
                  <c:v>16.258644789999998</c:v>
                </c:pt>
                <c:pt idx="11">
                  <c:v>16.43151271</c:v>
                </c:pt>
                <c:pt idx="12">
                  <c:v>16.72156039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77-4295-9E82-604C10FB27AC}"/>
            </c:ext>
          </c:extLst>
        </c:ser>
        <c:ser>
          <c:idx val="7"/>
          <c:order val="7"/>
          <c:tx>
            <c:strRef>
              <c:f>'C17'!$B$11</c:f>
              <c:strCache>
                <c:ptCount val="1"/>
                <c:pt idx="0">
                  <c:v>ЦК на развитие Лицея</c:v>
                </c:pt>
              </c:strCache>
            </c:strRef>
          </c:tx>
          <c:spPr>
            <a:ln w="25400">
              <a:noFill/>
            </a:ln>
          </c:spPr>
          <c:cat>
            <c:numRef>
              <c:f>'C17'!$C$3:$O$3</c:f>
              <c:numCache>
                <c:formatCode>General</c:formatCod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'C17'!$C$11:$O$11</c:f>
              <c:numCache>
                <c:formatCode>#,##0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13.74</c:v>
                </c:pt>
                <c:pt idx="9">
                  <c:v>18.27</c:v>
                </c:pt>
                <c:pt idx="10">
                  <c:v>18.952753309999999</c:v>
                </c:pt>
                <c:pt idx="11">
                  <c:v>19.158020159999996</c:v>
                </c:pt>
                <c:pt idx="12">
                  <c:v>21.634052459999999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18-48AC-B25B-577249E4863C}"/>
            </c:ext>
          </c:extLst>
        </c:ser>
        <c:ser>
          <c:idx val="8"/>
          <c:order val="8"/>
          <c:tx>
            <c:strRef>
              <c:f>'C17'!$B$12</c:f>
              <c:strCache>
                <c:ptCount val="1"/>
                <c:pt idx="0">
                  <c:v>ЦК на развитие МИЭФ</c:v>
                </c:pt>
              </c:strCache>
            </c:strRef>
          </c:tx>
          <c:spPr>
            <a:ln w="25400">
              <a:noFill/>
            </a:ln>
          </c:spPr>
          <c:cat>
            <c:numRef>
              <c:f>'C17'!$C$3:$O$3</c:f>
              <c:numCache>
                <c:formatCode>General</c:formatCod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'C17'!$C$12:$O$12</c:f>
              <c:numCache>
                <c:formatCode>#,##0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3.8</c:v>
                </c:pt>
                <c:pt idx="9">
                  <c:v>33.04</c:v>
                </c:pt>
                <c:pt idx="10">
                  <c:v>34.988690470000002</c:v>
                </c:pt>
                <c:pt idx="11">
                  <c:v>45.438764319999997</c:v>
                </c:pt>
                <c:pt idx="12">
                  <c:v>49.810708990000002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18-48AC-B25B-577249E4863C}"/>
            </c:ext>
          </c:extLst>
        </c:ser>
        <c:ser>
          <c:idx val="9"/>
          <c:order val="9"/>
          <c:tx>
            <c:strRef>
              <c:f>'C17'!$B$13</c:f>
              <c:strCache>
                <c:ptCount val="1"/>
                <c:pt idx="0">
                  <c:v>ЦК на развитие RLMS-HSE</c:v>
                </c:pt>
              </c:strCache>
            </c:strRef>
          </c:tx>
          <c:spPr>
            <a:ln w="25400">
              <a:noFill/>
            </a:ln>
          </c:spPr>
          <c:cat>
            <c:numRef>
              <c:f>'C17'!$C$3:$O$3</c:f>
              <c:numCache>
                <c:formatCode>General</c:formatCod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'C17'!$C$13:$O$13</c:f>
              <c:numCache>
                <c:formatCode>#,##0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43.66</c:v>
                </c:pt>
                <c:pt idx="9">
                  <c:v>69.59</c:v>
                </c:pt>
                <c:pt idx="10">
                  <c:v>95.524049629999993</c:v>
                </c:pt>
                <c:pt idx="11">
                  <c:v>104.71424997999999</c:v>
                </c:pt>
                <c:pt idx="12">
                  <c:v>117.77141369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918-48AC-B25B-577249E4863C}"/>
            </c:ext>
          </c:extLst>
        </c:ser>
        <c:ser>
          <c:idx val="10"/>
          <c:order val="10"/>
          <c:tx>
            <c:strRef>
              <c:f>'C17'!$B$14</c:f>
              <c:strCache>
                <c:ptCount val="1"/>
                <c:pt idx="0">
                  <c:v>ЦК на развитие нейронаук</c:v>
                </c:pt>
              </c:strCache>
            </c:strRef>
          </c:tx>
          <c:spPr>
            <a:ln w="25400">
              <a:noFill/>
            </a:ln>
          </c:spPr>
          <c:dLbls>
            <c:dLbl>
              <c:idx val="0"/>
              <c:tx>
                <c:rich>
                  <a:bodyPr/>
                  <a:lstStyle/>
                  <a:p>
                    <a:fld id="{BA86ECBE-5767-4CC6-B422-12C44945072B}" type="CELLRANGE">
                      <a:rPr lang="en-US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54D3-4FEF-9F2A-E519AB84E6F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9259C2E2-7241-4CA7-A9CB-535C265ACEC0}" type="CELLRANGE">
                      <a:rPr lang="ru-RU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54D3-4FEF-9F2A-E519AB84E6F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CE0F4F97-3071-4E34-B372-003FE1608D10}" type="CELLRANGE">
                      <a:rPr lang="ru-RU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54D3-4FEF-9F2A-E519AB84E6F4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5D36D2EC-F965-4BB9-9A94-762D42466CE6}" type="CELLRANGE">
                      <a:rPr lang="ru-RU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54D3-4FEF-9F2A-E519AB84E6F4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165AEC7B-9D57-4163-9092-75354282340B}" type="CELLRANGE">
                      <a:rPr lang="ru-RU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54D3-4FEF-9F2A-E519AB84E6F4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5A0B5D77-8DBC-4F00-A8F5-5AB577616490}" type="CELLRANGE">
                      <a:rPr lang="ru-RU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54D3-4FEF-9F2A-E519AB84E6F4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F6105965-2284-49E4-A798-ABEAE76DAB33}" type="CELLRANGE">
                      <a:rPr lang="ru-RU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54D3-4FEF-9F2A-E519AB84E6F4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E6D34A96-1D2C-49C5-966A-A9DB2B74BE4C}" type="CELLRANGE">
                      <a:rPr lang="ru-RU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54D3-4FEF-9F2A-E519AB84E6F4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9CB3FD12-BCEF-445B-9646-704FF0B73595}" type="CELLRANGE">
                      <a:rPr lang="ru-RU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54D3-4FEF-9F2A-E519AB84E6F4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F2D20C7A-3348-4CA7-A848-B075FB0F26A6}" type="CELLRANGE">
                      <a:rPr lang="ru-RU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54D3-4FEF-9F2A-E519AB84E6F4}"/>
                </c:ext>
              </c:extLst>
            </c:dLbl>
            <c:dLbl>
              <c:idx val="10"/>
              <c:layout>
                <c:manualLayout>
                  <c:x val="-1.4613437890372021E-2"/>
                  <c:y val="-2.1643923189257647E-2"/>
                </c:manualLayout>
              </c:layout>
              <c:tx>
                <c:rich>
                  <a:bodyPr/>
                  <a:lstStyle/>
                  <a:p>
                    <a:fld id="{128BA4E8-6301-44A1-9095-22F8D69D5F3A}" type="CELLRANGE">
                      <a:rPr lang="en-US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54D3-4FEF-9F2A-E519AB84E6F4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D09-4F6A-A00A-877AD46DB33F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B919A521-F662-46F2-A337-2DF0DF49C8D7}" type="CELLRANGE">
                      <a:rPr lang="ru-RU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54D3-4FEF-9F2A-E519AB84E6F4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numRef>
              <c:f>'C17'!$C$3:$O$3</c:f>
              <c:numCache>
                <c:formatCode>General</c:formatCod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'C17'!$C$14:$O$14</c:f>
              <c:numCache>
                <c:formatCode>#,##0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30.722999999999999</c:v>
                </c:pt>
                <c:pt idx="10">
                  <c:v>60.154569250000002</c:v>
                </c:pt>
                <c:pt idx="11">
                  <c:v>98.457399440000003</c:v>
                </c:pt>
                <c:pt idx="12">
                  <c:v>131.08034339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'C17'!$C$17:$O$17</c15:f>
                <c15:dlblRangeCache>
                  <c:ptCount val="13"/>
                  <c:pt idx="0">
                    <c:v>41</c:v>
                  </c:pt>
                  <c:pt idx="1">
                    <c:v>43</c:v>
                  </c:pt>
                  <c:pt idx="2">
                    <c:v>93</c:v>
                  </c:pt>
                  <c:pt idx="3">
                    <c:v>173</c:v>
                  </c:pt>
                  <c:pt idx="4">
                    <c:v>385</c:v>
                  </c:pt>
                  <c:pt idx="5">
                    <c:v>591</c:v>
                  </c:pt>
                  <c:pt idx="6">
                    <c:v>740</c:v>
                  </c:pt>
                  <c:pt idx="7">
                    <c:v>942</c:v>
                  </c:pt>
                  <c:pt idx="8">
                    <c:v>1 094</c:v>
                  </c:pt>
                  <c:pt idx="9">
                    <c:v>1 274</c:v>
                  </c:pt>
                  <c:pt idx="10">
                    <c:v>1 360</c:v>
                  </c:pt>
                  <c:pt idx="11">
                    <c:v>1 659</c:v>
                  </c:pt>
                  <c:pt idx="12">
                    <c:v>1 765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1-F4C5-46C5-82F8-06DB2060FD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5928856"/>
        <c:axId val="485929640"/>
        <c:extLst/>
      </c:areaChart>
      <c:catAx>
        <c:axId val="485928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485929640"/>
        <c:crosses val="autoZero"/>
        <c:auto val="1"/>
        <c:lblAlgn val="ctr"/>
        <c:lblOffset val="100"/>
        <c:noMultiLvlLbl val="0"/>
      </c:catAx>
      <c:valAx>
        <c:axId val="485929640"/>
        <c:scaling>
          <c:orientation val="minMax"/>
          <c:max val="1700"/>
          <c:min val="0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485928856"/>
        <c:crosses val="autoZero"/>
        <c:crossBetween val="midCat"/>
      </c:valAx>
    </c:plotArea>
    <c:legend>
      <c:legendPos val="b"/>
      <c:layout>
        <c:manualLayout>
          <c:xMode val="edge"/>
          <c:yMode val="edge"/>
          <c:x val="5.2546878511733661E-2"/>
          <c:y val="5.6502986538893914E-2"/>
          <c:w val="0.40777596093343055"/>
          <c:h val="0.55014093475183612"/>
        </c:manualLayout>
      </c:layout>
      <c:overlay val="0"/>
      <c:txPr>
        <a:bodyPr rot="0" vert="horz"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3B40F9-142A-44F5-8BD7-0F90E1866B43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201A1ED-0556-433F-8F48-58CBE31A2D46}">
      <dgm:prSet phldrT="[Текст]"/>
      <dgm:spPr/>
      <dgm:t>
        <a:bodyPr/>
        <a:lstStyle/>
        <a:p>
          <a:r>
            <a:rPr lang="en-US" dirty="0" smtClean="0"/>
            <a:t>1</a:t>
          </a:r>
          <a:r>
            <a:rPr lang="ru-RU" dirty="0" smtClean="0"/>
            <a:t>1</a:t>
          </a:r>
          <a:endParaRPr lang="ru-RU" dirty="0"/>
        </a:p>
      </dgm:t>
    </dgm:pt>
    <dgm:pt modelId="{8055CE1E-8A17-4875-A7B7-13A70DF43B9A}" type="parTrans" cxnId="{CFB5BB9C-8D1E-46FD-B07B-1D91D659708B}">
      <dgm:prSet/>
      <dgm:spPr/>
      <dgm:t>
        <a:bodyPr/>
        <a:lstStyle/>
        <a:p>
          <a:endParaRPr lang="ru-RU"/>
        </a:p>
      </dgm:t>
    </dgm:pt>
    <dgm:pt modelId="{0821B1CF-5CDE-4DA6-83CE-15164FC54A85}" type="sibTrans" cxnId="{CFB5BB9C-8D1E-46FD-B07B-1D91D659708B}">
      <dgm:prSet/>
      <dgm:spPr/>
      <dgm:t>
        <a:bodyPr/>
        <a:lstStyle/>
        <a:p>
          <a:endParaRPr lang="ru-RU"/>
        </a:p>
      </dgm:t>
    </dgm:pt>
    <dgm:pt modelId="{DA167CAF-787F-4118-8BD0-4BD38392425E}">
      <dgm:prSet phldrT="[Текст]" custT="1"/>
      <dgm:spPr/>
      <dgm:t>
        <a:bodyPr/>
        <a:lstStyle/>
        <a:p>
          <a:r>
            <a:rPr lang="ru-RU" sz="1900" dirty="0"/>
            <a:t>Количество целевых капиталов под управлением</a:t>
          </a:r>
        </a:p>
      </dgm:t>
    </dgm:pt>
    <dgm:pt modelId="{E08B77EB-52F5-40BB-81A3-6F819482C42C}" type="parTrans" cxnId="{0636C481-3886-476A-A3FF-D1FEB1B3F1EE}">
      <dgm:prSet/>
      <dgm:spPr/>
      <dgm:t>
        <a:bodyPr/>
        <a:lstStyle/>
        <a:p>
          <a:endParaRPr lang="ru-RU"/>
        </a:p>
      </dgm:t>
    </dgm:pt>
    <dgm:pt modelId="{D1E1BC3E-C54B-4347-A282-BB25CDB5273F}" type="sibTrans" cxnId="{0636C481-3886-476A-A3FF-D1FEB1B3F1EE}">
      <dgm:prSet/>
      <dgm:spPr/>
      <dgm:t>
        <a:bodyPr/>
        <a:lstStyle/>
        <a:p>
          <a:endParaRPr lang="ru-RU"/>
        </a:p>
      </dgm:t>
    </dgm:pt>
    <dgm:pt modelId="{3B9BD86F-A786-4C7C-8A6E-8000C4481F6F}">
      <dgm:prSet phldrT="[Текст]"/>
      <dgm:spPr/>
      <dgm:t>
        <a:bodyPr/>
        <a:lstStyle/>
        <a:p>
          <a:r>
            <a:rPr lang="ru-RU" dirty="0" smtClean="0"/>
            <a:t>1 </a:t>
          </a:r>
          <a:r>
            <a:rPr lang="ru-RU" dirty="0" smtClean="0"/>
            <a:t>771</a:t>
          </a:r>
          <a:endParaRPr lang="ru-RU" dirty="0"/>
        </a:p>
      </dgm:t>
    </dgm:pt>
    <dgm:pt modelId="{5DCB11DC-B910-40D2-838F-408D129CE3D4}" type="parTrans" cxnId="{A339E72D-6B19-4771-90C0-40E39B062A3F}">
      <dgm:prSet/>
      <dgm:spPr/>
      <dgm:t>
        <a:bodyPr/>
        <a:lstStyle/>
        <a:p>
          <a:endParaRPr lang="ru-RU"/>
        </a:p>
      </dgm:t>
    </dgm:pt>
    <dgm:pt modelId="{6DD59B78-0138-4290-8D62-58A7B63E64F5}" type="sibTrans" cxnId="{A339E72D-6B19-4771-90C0-40E39B062A3F}">
      <dgm:prSet/>
      <dgm:spPr/>
      <dgm:t>
        <a:bodyPr/>
        <a:lstStyle/>
        <a:p>
          <a:endParaRPr lang="ru-RU"/>
        </a:p>
      </dgm:t>
    </dgm:pt>
    <dgm:pt modelId="{1F096E58-F1B7-41D5-B110-7FC0B68B3B7A}">
      <dgm:prSet phldrT="[Текст]" custT="1"/>
      <dgm:spPr/>
      <dgm:t>
        <a:bodyPr/>
        <a:lstStyle/>
        <a:p>
          <a:r>
            <a:rPr lang="ru-RU" sz="1900" dirty="0"/>
            <a:t>Совокупная стоимость активов, </a:t>
          </a:r>
        </a:p>
        <a:p>
          <a:r>
            <a:rPr lang="ru-RU" sz="1900" dirty="0"/>
            <a:t>млн. руб.</a:t>
          </a:r>
        </a:p>
      </dgm:t>
    </dgm:pt>
    <dgm:pt modelId="{E6FB4315-EBBB-427A-9DFA-5A5F0814C46A}" type="parTrans" cxnId="{D657129C-1125-4094-8BBB-B20A50C8215A}">
      <dgm:prSet/>
      <dgm:spPr/>
      <dgm:t>
        <a:bodyPr/>
        <a:lstStyle/>
        <a:p>
          <a:endParaRPr lang="ru-RU"/>
        </a:p>
      </dgm:t>
    </dgm:pt>
    <dgm:pt modelId="{07AC5A6F-15BD-404D-86FA-F15A74F5A88B}" type="sibTrans" cxnId="{D657129C-1125-4094-8BBB-B20A50C8215A}">
      <dgm:prSet/>
      <dgm:spPr/>
      <dgm:t>
        <a:bodyPr/>
        <a:lstStyle/>
        <a:p>
          <a:endParaRPr lang="ru-RU"/>
        </a:p>
      </dgm:t>
    </dgm:pt>
    <dgm:pt modelId="{9B7826C5-CD3C-476C-93A0-905FB7B1BB89}">
      <dgm:prSet phldrT="[Текст]" custT="1"/>
      <dgm:spPr/>
      <dgm:t>
        <a:bodyPr/>
        <a:lstStyle/>
        <a:p>
          <a:r>
            <a:rPr lang="ru-RU" sz="1900" dirty="0"/>
            <a:t>Среднегодовая доходность, % годовых*</a:t>
          </a:r>
        </a:p>
      </dgm:t>
    </dgm:pt>
    <dgm:pt modelId="{36B2FE3E-5E72-4CB7-A2FB-A7695D80FD1C}" type="parTrans" cxnId="{6F7CB533-4664-4EA4-9D66-C51CD96A9B1B}">
      <dgm:prSet/>
      <dgm:spPr/>
      <dgm:t>
        <a:bodyPr/>
        <a:lstStyle/>
        <a:p>
          <a:endParaRPr lang="ru-RU"/>
        </a:p>
      </dgm:t>
    </dgm:pt>
    <dgm:pt modelId="{7C7C5282-741C-49E3-9504-E38AD75D3604}" type="sibTrans" cxnId="{6F7CB533-4664-4EA4-9D66-C51CD96A9B1B}">
      <dgm:prSet/>
      <dgm:spPr/>
      <dgm:t>
        <a:bodyPr/>
        <a:lstStyle/>
        <a:p>
          <a:endParaRPr lang="ru-RU"/>
        </a:p>
      </dgm:t>
    </dgm:pt>
    <dgm:pt modelId="{33FAF706-FD46-4E7B-9513-3798B9489729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11</a:t>
          </a:r>
          <a:endParaRPr lang="ru-RU" dirty="0">
            <a:solidFill>
              <a:schemeClr val="bg1"/>
            </a:solidFill>
          </a:endParaRPr>
        </a:p>
      </dgm:t>
    </dgm:pt>
    <dgm:pt modelId="{6E7ADB90-8AB3-48DC-A56B-96C330F804AE}" type="parTrans" cxnId="{26411D52-1F59-4E13-A17B-B56C364C2018}">
      <dgm:prSet/>
      <dgm:spPr/>
      <dgm:t>
        <a:bodyPr/>
        <a:lstStyle/>
        <a:p>
          <a:endParaRPr lang="ru-RU"/>
        </a:p>
      </dgm:t>
    </dgm:pt>
    <dgm:pt modelId="{EA182116-F4A7-4F1A-9F5C-7A5C2C41C94C}" type="sibTrans" cxnId="{26411D52-1F59-4E13-A17B-B56C364C2018}">
      <dgm:prSet/>
      <dgm:spPr/>
      <dgm:t>
        <a:bodyPr/>
        <a:lstStyle/>
        <a:p>
          <a:endParaRPr lang="ru-RU"/>
        </a:p>
      </dgm:t>
    </dgm:pt>
    <dgm:pt modelId="{5D45B955-6AA0-442D-A998-672F92E373B0}" type="pres">
      <dgm:prSet presAssocID="{D03B40F9-142A-44F5-8BD7-0F90E1866B4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2D2E3BC-0ABE-47FD-A317-40F9D866E439}" type="pres">
      <dgm:prSet presAssocID="{9201A1ED-0556-433F-8F48-58CBE31A2D46}" presName="root" presStyleCnt="0"/>
      <dgm:spPr/>
    </dgm:pt>
    <dgm:pt modelId="{ACC2843B-4B8A-48DD-8540-2FFDB7DC5218}" type="pres">
      <dgm:prSet presAssocID="{9201A1ED-0556-433F-8F48-58CBE31A2D46}" presName="rootComposite" presStyleCnt="0"/>
      <dgm:spPr/>
    </dgm:pt>
    <dgm:pt modelId="{D0C6A9C0-16A5-4F21-8F85-66BA8D427F9D}" type="pres">
      <dgm:prSet presAssocID="{9201A1ED-0556-433F-8F48-58CBE31A2D46}" presName="rootText" presStyleLbl="node1" presStyleIdx="0" presStyleCnt="3"/>
      <dgm:spPr/>
      <dgm:t>
        <a:bodyPr/>
        <a:lstStyle/>
        <a:p>
          <a:endParaRPr lang="ru-RU"/>
        </a:p>
      </dgm:t>
    </dgm:pt>
    <dgm:pt modelId="{4CE641E5-A171-44B9-888F-6A8C415C635F}" type="pres">
      <dgm:prSet presAssocID="{9201A1ED-0556-433F-8F48-58CBE31A2D46}" presName="rootConnector" presStyleLbl="node1" presStyleIdx="0" presStyleCnt="3"/>
      <dgm:spPr/>
      <dgm:t>
        <a:bodyPr/>
        <a:lstStyle/>
        <a:p>
          <a:endParaRPr lang="ru-RU"/>
        </a:p>
      </dgm:t>
    </dgm:pt>
    <dgm:pt modelId="{9DB91911-75E2-4F77-96DA-D7B8ADACD72E}" type="pres">
      <dgm:prSet presAssocID="{9201A1ED-0556-433F-8F48-58CBE31A2D46}" presName="childShape" presStyleCnt="0"/>
      <dgm:spPr/>
    </dgm:pt>
    <dgm:pt modelId="{C5C333B2-5010-46EF-BD01-BE0A6531C46D}" type="pres">
      <dgm:prSet presAssocID="{E08B77EB-52F5-40BB-81A3-6F819482C42C}" presName="Name13" presStyleLbl="parChTrans1D2" presStyleIdx="0" presStyleCnt="3"/>
      <dgm:spPr/>
      <dgm:t>
        <a:bodyPr/>
        <a:lstStyle/>
        <a:p>
          <a:endParaRPr lang="ru-RU"/>
        </a:p>
      </dgm:t>
    </dgm:pt>
    <dgm:pt modelId="{CFC5A047-0885-4E99-B9FC-9640CA958361}" type="pres">
      <dgm:prSet presAssocID="{DA167CAF-787F-4118-8BD0-4BD38392425E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14782D-F0B6-4A35-A7B6-6294E3D8D205}" type="pres">
      <dgm:prSet presAssocID="{3B9BD86F-A786-4C7C-8A6E-8000C4481F6F}" presName="root" presStyleCnt="0"/>
      <dgm:spPr/>
    </dgm:pt>
    <dgm:pt modelId="{0323F77D-C1F0-42B6-8A9E-A54AAEB766CD}" type="pres">
      <dgm:prSet presAssocID="{3B9BD86F-A786-4C7C-8A6E-8000C4481F6F}" presName="rootComposite" presStyleCnt="0"/>
      <dgm:spPr/>
    </dgm:pt>
    <dgm:pt modelId="{768BBB24-84C1-4183-B351-B48A5C502310}" type="pres">
      <dgm:prSet presAssocID="{3B9BD86F-A786-4C7C-8A6E-8000C4481F6F}" presName="rootText" presStyleLbl="node1" presStyleIdx="1" presStyleCnt="3"/>
      <dgm:spPr/>
      <dgm:t>
        <a:bodyPr/>
        <a:lstStyle/>
        <a:p>
          <a:endParaRPr lang="ru-RU"/>
        </a:p>
      </dgm:t>
    </dgm:pt>
    <dgm:pt modelId="{98B292FF-37FC-4EB3-89D2-0A9F0BB93852}" type="pres">
      <dgm:prSet presAssocID="{3B9BD86F-A786-4C7C-8A6E-8000C4481F6F}" presName="rootConnector" presStyleLbl="node1" presStyleIdx="1" presStyleCnt="3"/>
      <dgm:spPr/>
      <dgm:t>
        <a:bodyPr/>
        <a:lstStyle/>
        <a:p>
          <a:endParaRPr lang="ru-RU"/>
        </a:p>
      </dgm:t>
    </dgm:pt>
    <dgm:pt modelId="{92BAB40B-47DF-42D1-97B8-5D7A0C13E26F}" type="pres">
      <dgm:prSet presAssocID="{3B9BD86F-A786-4C7C-8A6E-8000C4481F6F}" presName="childShape" presStyleCnt="0"/>
      <dgm:spPr/>
    </dgm:pt>
    <dgm:pt modelId="{E464BA72-5FA9-4F53-8719-02B25CFAFD61}" type="pres">
      <dgm:prSet presAssocID="{E6FB4315-EBBB-427A-9DFA-5A5F0814C46A}" presName="Name13" presStyleLbl="parChTrans1D2" presStyleIdx="1" presStyleCnt="3"/>
      <dgm:spPr/>
      <dgm:t>
        <a:bodyPr/>
        <a:lstStyle/>
        <a:p>
          <a:endParaRPr lang="ru-RU"/>
        </a:p>
      </dgm:t>
    </dgm:pt>
    <dgm:pt modelId="{001183CE-5547-4CFB-892F-15EF424D889E}" type="pres">
      <dgm:prSet presAssocID="{1F096E58-F1B7-41D5-B110-7FC0B68B3B7A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A28762-4A30-4AD3-8ADE-066CB57FC2EC}" type="pres">
      <dgm:prSet presAssocID="{33FAF706-FD46-4E7B-9513-3798B9489729}" presName="root" presStyleCnt="0"/>
      <dgm:spPr/>
    </dgm:pt>
    <dgm:pt modelId="{0B206A2B-0C43-4913-B38D-9924F2B83CA8}" type="pres">
      <dgm:prSet presAssocID="{33FAF706-FD46-4E7B-9513-3798B9489729}" presName="rootComposite" presStyleCnt="0"/>
      <dgm:spPr/>
    </dgm:pt>
    <dgm:pt modelId="{576F1A0C-B470-4DB4-B4F4-5A336812A934}" type="pres">
      <dgm:prSet presAssocID="{33FAF706-FD46-4E7B-9513-3798B9489729}" presName="rootText" presStyleLbl="node1" presStyleIdx="2" presStyleCnt="3"/>
      <dgm:spPr/>
      <dgm:t>
        <a:bodyPr/>
        <a:lstStyle/>
        <a:p>
          <a:endParaRPr lang="ru-RU"/>
        </a:p>
      </dgm:t>
    </dgm:pt>
    <dgm:pt modelId="{14754976-96CF-41CE-A7EB-4B7C76602AFC}" type="pres">
      <dgm:prSet presAssocID="{33FAF706-FD46-4E7B-9513-3798B9489729}" presName="rootConnector" presStyleLbl="node1" presStyleIdx="2" presStyleCnt="3"/>
      <dgm:spPr/>
      <dgm:t>
        <a:bodyPr/>
        <a:lstStyle/>
        <a:p>
          <a:endParaRPr lang="ru-RU"/>
        </a:p>
      </dgm:t>
    </dgm:pt>
    <dgm:pt modelId="{297AFE64-2ED5-45B9-9907-F6B3C98ECD67}" type="pres">
      <dgm:prSet presAssocID="{33FAF706-FD46-4E7B-9513-3798B9489729}" presName="childShape" presStyleCnt="0"/>
      <dgm:spPr/>
    </dgm:pt>
    <dgm:pt modelId="{04354BC4-7ECC-4056-81D3-B8C5C53B7DB4}" type="pres">
      <dgm:prSet presAssocID="{36B2FE3E-5E72-4CB7-A2FB-A7695D80FD1C}" presName="Name13" presStyleLbl="parChTrans1D2" presStyleIdx="2" presStyleCnt="3"/>
      <dgm:spPr/>
      <dgm:t>
        <a:bodyPr/>
        <a:lstStyle/>
        <a:p>
          <a:endParaRPr lang="ru-RU"/>
        </a:p>
      </dgm:t>
    </dgm:pt>
    <dgm:pt modelId="{A4AE9869-57E9-47F0-BADB-D1319DB84E67}" type="pres">
      <dgm:prSet presAssocID="{9B7826C5-CD3C-476C-93A0-905FB7B1BB89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F8076F-5F17-40D3-83C4-2DD194DF2FA6}" type="presOf" srcId="{3B9BD86F-A786-4C7C-8A6E-8000C4481F6F}" destId="{98B292FF-37FC-4EB3-89D2-0A9F0BB93852}" srcOrd="1" destOrd="0" presId="urn:microsoft.com/office/officeart/2005/8/layout/hierarchy3"/>
    <dgm:cxn modelId="{7A94EE47-650E-43C6-A353-A49703843536}" type="presOf" srcId="{3B9BD86F-A786-4C7C-8A6E-8000C4481F6F}" destId="{768BBB24-84C1-4183-B351-B48A5C502310}" srcOrd="0" destOrd="0" presId="urn:microsoft.com/office/officeart/2005/8/layout/hierarchy3"/>
    <dgm:cxn modelId="{A339E72D-6B19-4771-90C0-40E39B062A3F}" srcId="{D03B40F9-142A-44F5-8BD7-0F90E1866B43}" destId="{3B9BD86F-A786-4C7C-8A6E-8000C4481F6F}" srcOrd="1" destOrd="0" parTransId="{5DCB11DC-B910-40D2-838F-408D129CE3D4}" sibTransId="{6DD59B78-0138-4290-8D62-58A7B63E64F5}"/>
    <dgm:cxn modelId="{E41AD19C-2C60-419E-8A0B-D34D1D36D310}" type="presOf" srcId="{D03B40F9-142A-44F5-8BD7-0F90E1866B43}" destId="{5D45B955-6AA0-442D-A998-672F92E373B0}" srcOrd="0" destOrd="0" presId="urn:microsoft.com/office/officeart/2005/8/layout/hierarchy3"/>
    <dgm:cxn modelId="{497476E2-E11A-486C-A979-07D8AED31829}" type="presOf" srcId="{9201A1ED-0556-433F-8F48-58CBE31A2D46}" destId="{D0C6A9C0-16A5-4F21-8F85-66BA8D427F9D}" srcOrd="0" destOrd="0" presId="urn:microsoft.com/office/officeart/2005/8/layout/hierarchy3"/>
    <dgm:cxn modelId="{CFB5BB9C-8D1E-46FD-B07B-1D91D659708B}" srcId="{D03B40F9-142A-44F5-8BD7-0F90E1866B43}" destId="{9201A1ED-0556-433F-8F48-58CBE31A2D46}" srcOrd="0" destOrd="0" parTransId="{8055CE1E-8A17-4875-A7B7-13A70DF43B9A}" sibTransId="{0821B1CF-5CDE-4DA6-83CE-15164FC54A85}"/>
    <dgm:cxn modelId="{6F7CB533-4664-4EA4-9D66-C51CD96A9B1B}" srcId="{33FAF706-FD46-4E7B-9513-3798B9489729}" destId="{9B7826C5-CD3C-476C-93A0-905FB7B1BB89}" srcOrd="0" destOrd="0" parTransId="{36B2FE3E-5E72-4CB7-A2FB-A7695D80FD1C}" sibTransId="{7C7C5282-741C-49E3-9504-E38AD75D3604}"/>
    <dgm:cxn modelId="{65B16933-AF55-4BEA-8B58-8CB6F60CACFF}" type="presOf" srcId="{9201A1ED-0556-433F-8F48-58CBE31A2D46}" destId="{4CE641E5-A171-44B9-888F-6A8C415C635F}" srcOrd="1" destOrd="0" presId="urn:microsoft.com/office/officeart/2005/8/layout/hierarchy3"/>
    <dgm:cxn modelId="{B226A684-8F34-46F8-9D0C-9D713375C2F7}" type="presOf" srcId="{33FAF706-FD46-4E7B-9513-3798B9489729}" destId="{576F1A0C-B470-4DB4-B4F4-5A336812A934}" srcOrd="0" destOrd="0" presId="urn:microsoft.com/office/officeart/2005/8/layout/hierarchy3"/>
    <dgm:cxn modelId="{DA54DCFD-A2A4-4DA7-BF9D-22AADD4E02DF}" type="presOf" srcId="{E08B77EB-52F5-40BB-81A3-6F819482C42C}" destId="{C5C333B2-5010-46EF-BD01-BE0A6531C46D}" srcOrd="0" destOrd="0" presId="urn:microsoft.com/office/officeart/2005/8/layout/hierarchy3"/>
    <dgm:cxn modelId="{26411D52-1F59-4E13-A17B-B56C364C2018}" srcId="{D03B40F9-142A-44F5-8BD7-0F90E1866B43}" destId="{33FAF706-FD46-4E7B-9513-3798B9489729}" srcOrd="2" destOrd="0" parTransId="{6E7ADB90-8AB3-48DC-A56B-96C330F804AE}" sibTransId="{EA182116-F4A7-4F1A-9F5C-7A5C2C41C94C}"/>
    <dgm:cxn modelId="{1602EE5F-0E18-48BD-A90D-61B4A2DB60EB}" type="presOf" srcId="{E6FB4315-EBBB-427A-9DFA-5A5F0814C46A}" destId="{E464BA72-5FA9-4F53-8719-02B25CFAFD61}" srcOrd="0" destOrd="0" presId="urn:microsoft.com/office/officeart/2005/8/layout/hierarchy3"/>
    <dgm:cxn modelId="{D657129C-1125-4094-8BBB-B20A50C8215A}" srcId="{3B9BD86F-A786-4C7C-8A6E-8000C4481F6F}" destId="{1F096E58-F1B7-41D5-B110-7FC0B68B3B7A}" srcOrd="0" destOrd="0" parTransId="{E6FB4315-EBBB-427A-9DFA-5A5F0814C46A}" sibTransId="{07AC5A6F-15BD-404D-86FA-F15A74F5A88B}"/>
    <dgm:cxn modelId="{5BD94A16-5AEC-408A-8B2B-DCB9F28F3D92}" type="presOf" srcId="{33FAF706-FD46-4E7B-9513-3798B9489729}" destId="{14754976-96CF-41CE-A7EB-4B7C76602AFC}" srcOrd="1" destOrd="0" presId="urn:microsoft.com/office/officeart/2005/8/layout/hierarchy3"/>
    <dgm:cxn modelId="{0636C481-3886-476A-A3FF-D1FEB1B3F1EE}" srcId="{9201A1ED-0556-433F-8F48-58CBE31A2D46}" destId="{DA167CAF-787F-4118-8BD0-4BD38392425E}" srcOrd="0" destOrd="0" parTransId="{E08B77EB-52F5-40BB-81A3-6F819482C42C}" sibTransId="{D1E1BC3E-C54B-4347-A282-BB25CDB5273F}"/>
    <dgm:cxn modelId="{929B2337-176C-4091-BB02-2636FBAA3C4E}" type="presOf" srcId="{9B7826C5-CD3C-476C-93A0-905FB7B1BB89}" destId="{A4AE9869-57E9-47F0-BADB-D1319DB84E67}" srcOrd="0" destOrd="0" presId="urn:microsoft.com/office/officeart/2005/8/layout/hierarchy3"/>
    <dgm:cxn modelId="{DAC19FEB-AC60-4B4E-908D-F96E5378A697}" type="presOf" srcId="{36B2FE3E-5E72-4CB7-A2FB-A7695D80FD1C}" destId="{04354BC4-7ECC-4056-81D3-B8C5C53B7DB4}" srcOrd="0" destOrd="0" presId="urn:microsoft.com/office/officeart/2005/8/layout/hierarchy3"/>
    <dgm:cxn modelId="{B02F175A-2D54-4DEB-B380-B6630F69039B}" type="presOf" srcId="{DA167CAF-787F-4118-8BD0-4BD38392425E}" destId="{CFC5A047-0885-4E99-B9FC-9640CA958361}" srcOrd="0" destOrd="0" presId="urn:microsoft.com/office/officeart/2005/8/layout/hierarchy3"/>
    <dgm:cxn modelId="{7E2A9F8D-34DA-4E0B-975E-2BDCDB6C2DDF}" type="presOf" srcId="{1F096E58-F1B7-41D5-B110-7FC0B68B3B7A}" destId="{001183CE-5547-4CFB-892F-15EF424D889E}" srcOrd="0" destOrd="0" presId="urn:microsoft.com/office/officeart/2005/8/layout/hierarchy3"/>
    <dgm:cxn modelId="{9FC7F6CF-A323-4EBF-A5BC-FF3B0A89E77A}" type="presParOf" srcId="{5D45B955-6AA0-442D-A998-672F92E373B0}" destId="{B2D2E3BC-0ABE-47FD-A317-40F9D866E439}" srcOrd="0" destOrd="0" presId="urn:microsoft.com/office/officeart/2005/8/layout/hierarchy3"/>
    <dgm:cxn modelId="{7B6FCA18-32B5-4E47-9E39-BB3608DCC959}" type="presParOf" srcId="{B2D2E3BC-0ABE-47FD-A317-40F9D866E439}" destId="{ACC2843B-4B8A-48DD-8540-2FFDB7DC5218}" srcOrd="0" destOrd="0" presId="urn:microsoft.com/office/officeart/2005/8/layout/hierarchy3"/>
    <dgm:cxn modelId="{B66EE646-7290-45BB-A068-3F20A377FD1F}" type="presParOf" srcId="{ACC2843B-4B8A-48DD-8540-2FFDB7DC5218}" destId="{D0C6A9C0-16A5-4F21-8F85-66BA8D427F9D}" srcOrd="0" destOrd="0" presId="urn:microsoft.com/office/officeart/2005/8/layout/hierarchy3"/>
    <dgm:cxn modelId="{628A6412-3284-49DE-AB19-73F57D64A9E1}" type="presParOf" srcId="{ACC2843B-4B8A-48DD-8540-2FFDB7DC5218}" destId="{4CE641E5-A171-44B9-888F-6A8C415C635F}" srcOrd="1" destOrd="0" presId="urn:microsoft.com/office/officeart/2005/8/layout/hierarchy3"/>
    <dgm:cxn modelId="{E1452EEE-448C-43D4-830F-B2C02432F3A7}" type="presParOf" srcId="{B2D2E3BC-0ABE-47FD-A317-40F9D866E439}" destId="{9DB91911-75E2-4F77-96DA-D7B8ADACD72E}" srcOrd="1" destOrd="0" presId="urn:microsoft.com/office/officeart/2005/8/layout/hierarchy3"/>
    <dgm:cxn modelId="{A0B9BAC6-F426-4879-80E2-F87C8775343C}" type="presParOf" srcId="{9DB91911-75E2-4F77-96DA-D7B8ADACD72E}" destId="{C5C333B2-5010-46EF-BD01-BE0A6531C46D}" srcOrd="0" destOrd="0" presId="urn:microsoft.com/office/officeart/2005/8/layout/hierarchy3"/>
    <dgm:cxn modelId="{FC68C454-F2E4-4880-92C4-318E7CEBD304}" type="presParOf" srcId="{9DB91911-75E2-4F77-96DA-D7B8ADACD72E}" destId="{CFC5A047-0885-4E99-B9FC-9640CA958361}" srcOrd="1" destOrd="0" presId="urn:microsoft.com/office/officeart/2005/8/layout/hierarchy3"/>
    <dgm:cxn modelId="{A9C3C54E-5D78-4D01-9BE1-6A5C9E8050D3}" type="presParOf" srcId="{5D45B955-6AA0-442D-A998-672F92E373B0}" destId="{BC14782D-F0B6-4A35-A7B6-6294E3D8D205}" srcOrd="1" destOrd="0" presId="urn:microsoft.com/office/officeart/2005/8/layout/hierarchy3"/>
    <dgm:cxn modelId="{6F41AADC-5D9D-4CA0-A28B-8A62A975C330}" type="presParOf" srcId="{BC14782D-F0B6-4A35-A7B6-6294E3D8D205}" destId="{0323F77D-C1F0-42B6-8A9E-A54AAEB766CD}" srcOrd="0" destOrd="0" presId="urn:microsoft.com/office/officeart/2005/8/layout/hierarchy3"/>
    <dgm:cxn modelId="{D4ABB056-1AFB-44E8-AE03-AD6D3E4EE39A}" type="presParOf" srcId="{0323F77D-C1F0-42B6-8A9E-A54AAEB766CD}" destId="{768BBB24-84C1-4183-B351-B48A5C502310}" srcOrd="0" destOrd="0" presId="urn:microsoft.com/office/officeart/2005/8/layout/hierarchy3"/>
    <dgm:cxn modelId="{CDA05191-A04E-4B02-98DB-55A6252A80F6}" type="presParOf" srcId="{0323F77D-C1F0-42B6-8A9E-A54AAEB766CD}" destId="{98B292FF-37FC-4EB3-89D2-0A9F0BB93852}" srcOrd="1" destOrd="0" presId="urn:microsoft.com/office/officeart/2005/8/layout/hierarchy3"/>
    <dgm:cxn modelId="{107FACE5-40B4-4EA5-A03C-9B82D254F41C}" type="presParOf" srcId="{BC14782D-F0B6-4A35-A7B6-6294E3D8D205}" destId="{92BAB40B-47DF-42D1-97B8-5D7A0C13E26F}" srcOrd="1" destOrd="0" presId="urn:microsoft.com/office/officeart/2005/8/layout/hierarchy3"/>
    <dgm:cxn modelId="{B94A425D-1F59-4A30-9855-DE4F59914FD7}" type="presParOf" srcId="{92BAB40B-47DF-42D1-97B8-5D7A0C13E26F}" destId="{E464BA72-5FA9-4F53-8719-02B25CFAFD61}" srcOrd="0" destOrd="0" presId="urn:microsoft.com/office/officeart/2005/8/layout/hierarchy3"/>
    <dgm:cxn modelId="{4CCEC681-A789-4447-BC62-403AFED6EEB9}" type="presParOf" srcId="{92BAB40B-47DF-42D1-97B8-5D7A0C13E26F}" destId="{001183CE-5547-4CFB-892F-15EF424D889E}" srcOrd="1" destOrd="0" presId="urn:microsoft.com/office/officeart/2005/8/layout/hierarchy3"/>
    <dgm:cxn modelId="{F64587BE-7E51-40F5-A2E0-DEB0CBF78ECB}" type="presParOf" srcId="{5D45B955-6AA0-442D-A998-672F92E373B0}" destId="{61A28762-4A30-4AD3-8ADE-066CB57FC2EC}" srcOrd="2" destOrd="0" presId="urn:microsoft.com/office/officeart/2005/8/layout/hierarchy3"/>
    <dgm:cxn modelId="{1EF41CD6-314E-42F8-9D30-8DAB9CC03EC0}" type="presParOf" srcId="{61A28762-4A30-4AD3-8ADE-066CB57FC2EC}" destId="{0B206A2B-0C43-4913-B38D-9924F2B83CA8}" srcOrd="0" destOrd="0" presId="urn:microsoft.com/office/officeart/2005/8/layout/hierarchy3"/>
    <dgm:cxn modelId="{7C0D6F21-12BA-49C6-BD2E-2542855BFA32}" type="presParOf" srcId="{0B206A2B-0C43-4913-B38D-9924F2B83CA8}" destId="{576F1A0C-B470-4DB4-B4F4-5A336812A934}" srcOrd="0" destOrd="0" presId="urn:microsoft.com/office/officeart/2005/8/layout/hierarchy3"/>
    <dgm:cxn modelId="{B65B0AB2-414C-4746-81C4-C8732C351278}" type="presParOf" srcId="{0B206A2B-0C43-4913-B38D-9924F2B83CA8}" destId="{14754976-96CF-41CE-A7EB-4B7C76602AFC}" srcOrd="1" destOrd="0" presId="urn:microsoft.com/office/officeart/2005/8/layout/hierarchy3"/>
    <dgm:cxn modelId="{DE01F6E0-67ED-4636-9A87-55749867B79D}" type="presParOf" srcId="{61A28762-4A30-4AD3-8ADE-066CB57FC2EC}" destId="{297AFE64-2ED5-45B9-9907-F6B3C98ECD67}" srcOrd="1" destOrd="0" presId="urn:microsoft.com/office/officeart/2005/8/layout/hierarchy3"/>
    <dgm:cxn modelId="{10A027CB-5752-407D-8D9E-9F2DEFA0556C}" type="presParOf" srcId="{297AFE64-2ED5-45B9-9907-F6B3C98ECD67}" destId="{04354BC4-7ECC-4056-81D3-B8C5C53B7DB4}" srcOrd="0" destOrd="0" presId="urn:microsoft.com/office/officeart/2005/8/layout/hierarchy3"/>
    <dgm:cxn modelId="{84D73096-274B-4561-9C90-D0E42B97B624}" type="presParOf" srcId="{297AFE64-2ED5-45B9-9907-F6B3C98ECD67}" destId="{A4AE9869-57E9-47F0-BADB-D1319DB84E67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81186DC-B450-4C03-847E-04475C6CDBFA}" type="doc">
      <dgm:prSet loTypeId="urn:microsoft.com/office/officeart/2008/layout/AlternatingHexagons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0CF7DB97-6BD2-476B-B9F3-2ADD94A5CBF0}">
      <dgm:prSet phldrT="[Текст]" custT="1"/>
      <dgm:spPr>
        <a:solidFill>
          <a:srgbClr val="0B96A5"/>
        </a:solidFill>
        <a:ln>
          <a:solidFill>
            <a:srgbClr val="0B96A5"/>
          </a:solidFill>
        </a:ln>
      </dgm:spPr>
      <dgm:t>
        <a:bodyPr/>
        <a:lstStyle/>
        <a:p>
          <a:r>
            <a:rPr lang="ru-RU" sz="3500" dirty="0">
              <a:solidFill>
                <a:schemeClr val="bg1"/>
              </a:solidFill>
            </a:rPr>
            <a:t>2020</a:t>
          </a:r>
        </a:p>
      </dgm:t>
    </dgm:pt>
    <dgm:pt modelId="{2C09DF17-ED5C-4F60-9B4E-932A1AB562B1}" type="parTrans" cxnId="{AABA1479-38CE-42E8-9D6F-E445178309E9}">
      <dgm:prSet/>
      <dgm:spPr/>
      <dgm:t>
        <a:bodyPr/>
        <a:lstStyle/>
        <a:p>
          <a:endParaRPr lang="ru-RU"/>
        </a:p>
      </dgm:t>
    </dgm:pt>
    <dgm:pt modelId="{137F051E-7945-4FD4-AA45-1250E6B534A2}" type="sibTrans" cxnId="{AABA1479-38CE-42E8-9D6F-E445178309E9}">
      <dgm:prSet/>
      <dgm:spPr>
        <a:ln>
          <a:solidFill>
            <a:srgbClr val="0B96A5"/>
          </a:solidFill>
        </a:ln>
      </dgm:spPr>
      <dgm:t>
        <a:bodyPr/>
        <a:lstStyle/>
        <a:p>
          <a:endParaRPr lang="ru-RU"/>
        </a:p>
      </dgm:t>
    </dgm:pt>
    <dgm:pt modelId="{E2ACDA9E-97BC-4E38-BE6E-3C5E54CC04DC}">
      <dgm:prSet phldrT="[Текст]"/>
      <dgm:spPr/>
      <dgm:t>
        <a:bodyPr/>
        <a:lstStyle/>
        <a:p>
          <a:r>
            <a:rPr lang="ru-RU" dirty="0"/>
            <a:t>Год создания</a:t>
          </a:r>
        </a:p>
      </dgm:t>
    </dgm:pt>
    <dgm:pt modelId="{3145FDD8-A19D-4D6D-82C4-3F9700BA3A78}" type="parTrans" cxnId="{339DA262-6278-40DB-8D00-6FB5BDB95AB2}">
      <dgm:prSet/>
      <dgm:spPr/>
      <dgm:t>
        <a:bodyPr/>
        <a:lstStyle/>
        <a:p>
          <a:endParaRPr lang="ru-RU"/>
        </a:p>
      </dgm:t>
    </dgm:pt>
    <dgm:pt modelId="{39835282-49E6-426D-8DA6-DB09A6175EBD}" type="sibTrans" cxnId="{339DA262-6278-40DB-8D00-6FB5BDB95AB2}">
      <dgm:prSet/>
      <dgm:spPr/>
      <dgm:t>
        <a:bodyPr/>
        <a:lstStyle/>
        <a:p>
          <a:endParaRPr lang="ru-RU"/>
        </a:p>
      </dgm:t>
    </dgm:pt>
    <dgm:pt modelId="{1D48B390-0748-4423-95A2-D997D635D824}">
      <dgm:prSet phldrT="[Текст]"/>
      <dgm:spPr>
        <a:solidFill>
          <a:srgbClr val="0B96A5"/>
        </a:solidFill>
        <a:ln>
          <a:solidFill>
            <a:srgbClr val="0B96A5"/>
          </a:solidFill>
        </a:ln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Не определён</a:t>
          </a:r>
        </a:p>
      </dgm:t>
    </dgm:pt>
    <dgm:pt modelId="{B3041743-F44B-4BAB-A566-7D24597BE4EC}" type="parTrans" cxnId="{A9B38284-0C13-43A2-974C-69E2455AE21D}">
      <dgm:prSet/>
      <dgm:spPr/>
      <dgm:t>
        <a:bodyPr/>
        <a:lstStyle/>
        <a:p>
          <a:endParaRPr lang="ru-RU"/>
        </a:p>
      </dgm:t>
    </dgm:pt>
    <dgm:pt modelId="{5A2E7BA2-ECE2-4AA9-B3B0-643DEA8F5A13}" type="sibTrans" cxnId="{A9B38284-0C13-43A2-974C-69E2455AE21D}">
      <dgm:prSet/>
      <dgm:spPr>
        <a:noFill/>
        <a:ln>
          <a:solidFill>
            <a:srgbClr val="0B96A5"/>
          </a:solidFill>
        </a:ln>
      </dgm:spPr>
      <dgm:t>
        <a:bodyPr/>
        <a:lstStyle/>
        <a:p>
          <a:endParaRPr lang="ru-RU"/>
        </a:p>
      </dgm:t>
    </dgm:pt>
    <dgm:pt modelId="{51498048-E7B3-4AB9-9F1E-2E0768A9A37A}">
      <dgm:prSet phldrT="[Текст]"/>
      <dgm:spPr/>
      <dgm:t>
        <a:bodyPr/>
        <a:lstStyle/>
        <a:p>
          <a:r>
            <a:rPr lang="ru-RU" dirty="0"/>
            <a:t>Целевой размер, </a:t>
          </a:r>
          <a:br>
            <a:rPr lang="ru-RU" dirty="0"/>
          </a:br>
          <a:r>
            <a:rPr lang="ru-RU" dirty="0"/>
            <a:t>млн. руб.</a:t>
          </a:r>
        </a:p>
      </dgm:t>
    </dgm:pt>
    <dgm:pt modelId="{F01E821E-6375-4F53-BAB5-C74F3AF557BA}" type="parTrans" cxnId="{4DDE7225-7DB0-40D3-84DD-E772FAEB9CED}">
      <dgm:prSet/>
      <dgm:spPr/>
      <dgm:t>
        <a:bodyPr/>
        <a:lstStyle/>
        <a:p>
          <a:endParaRPr lang="ru-RU"/>
        </a:p>
      </dgm:t>
    </dgm:pt>
    <dgm:pt modelId="{61949657-16E6-4A76-B1F2-42F15C764954}" type="sibTrans" cxnId="{4DDE7225-7DB0-40D3-84DD-E772FAEB9CED}">
      <dgm:prSet/>
      <dgm:spPr/>
      <dgm:t>
        <a:bodyPr/>
        <a:lstStyle/>
        <a:p>
          <a:endParaRPr lang="ru-RU"/>
        </a:p>
      </dgm:t>
    </dgm:pt>
    <dgm:pt modelId="{499D5604-BABC-4F4F-9496-D9EA6503FC45}">
      <dgm:prSet phldrT="[Текст]"/>
      <dgm:spPr>
        <a:solidFill>
          <a:srgbClr val="0B96A5"/>
        </a:solidFill>
        <a:ln>
          <a:solidFill>
            <a:srgbClr val="0B96A5"/>
          </a:solidFill>
        </a:ln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Не ограничено</a:t>
          </a:r>
        </a:p>
      </dgm:t>
    </dgm:pt>
    <dgm:pt modelId="{8ED54244-CE2E-4E3C-BAC2-FC55B5E52175}" type="parTrans" cxnId="{C3FB1E83-8B2B-4DED-9FD7-C245E72462F5}">
      <dgm:prSet/>
      <dgm:spPr/>
      <dgm:t>
        <a:bodyPr/>
        <a:lstStyle/>
        <a:p>
          <a:endParaRPr lang="ru-RU"/>
        </a:p>
      </dgm:t>
    </dgm:pt>
    <dgm:pt modelId="{261E665F-4639-4BE0-B655-8DA8F669A5A4}" type="sibTrans" cxnId="{C3FB1E83-8B2B-4DED-9FD7-C245E72462F5}">
      <dgm:prSet/>
      <dgm:spPr>
        <a:ln>
          <a:solidFill>
            <a:srgbClr val="0B96A5"/>
          </a:solidFill>
        </a:ln>
      </dgm:spPr>
      <dgm:t>
        <a:bodyPr/>
        <a:lstStyle/>
        <a:p>
          <a:endParaRPr lang="ru-RU"/>
        </a:p>
      </dgm:t>
    </dgm:pt>
    <dgm:pt modelId="{EC0EDDDA-D316-40D3-B07B-68C7A471A3AD}">
      <dgm:prSet phldrT="[Текст]"/>
      <dgm:spPr/>
      <dgm:t>
        <a:bodyPr/>
        <a:lstStyle/>
        <a:p>
          <a:r>
            <a:rPr lang="ru-RU" dirty="0"/>
            <a:t>Количество жертвователей</a:t>
          </a:r>
        </a:p>
      </dgm:t>
    </dgm:pt>
    <dgm:pt modelId="{BA02ADE3-6407-494E-BC89-C40044D7C4BF}" type="parTrans" cxnId="{F328499F-FB5E-4C5A-814D-BE58C83EE504}">
      <dgm:prSet/>
      <dgm:spPr/>
      <dgm:t>
        <a:bodyPr/>
        <a:lstStyle/>
        <a:p>
          <a:endParaRPr lang="ru-RU"/>
        </a:p>
      </dgm:t>
    </dgm:pt>
    <dgm:pt modelId="{348BC71D-862C-4616-B78F-10FB4897ECDF}" type="sibTrans" cxnId="{F328499F-FB5E-4C5A-814D-BE58C83EE504}">
      <dgm:prSet/>
      <dgm:spPr/>
      <dgm:t>
        <a:bodyPr/>
        <a:lstStyle/>
        <a:p>
          <a:endParaRPr lang="ru-RU"/>
        </a:p>
      </dgm:t>
    </dgm:pt>
    <dgm:pt modelId="{36529B0A-D35A-4B8F-98BF-3DEE1B87875C}">
      <dgm:prSet phldrT="[Текст]"/>
      <dgm:spPr>
        <a:solidFill>
          <a:srgbClr val="0B96A5"/>
        </a:solidFill>
        <a:ln>
          <a:solidFill>
            <a:srgbClr val="0B96A5"/>
          </a:solidFill>
        </a:ln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Не ограничен</a:t>
          </a:r>
        </a:p>
      </dgm:t>
    </dgm:pt>
    <dgm:pt modelId="{8781FEE1-0CB5-4AA2-8E3E-A81CF9C87074}" type="parTrans" cxnId="{90018639-63E8-414B-B21B-22090B2984ED}">
      <dgm:prSet/>
      <dgm:spPr/>
      <dgm:t>
        <a:bodyPr/>
        <a:lstStyle/>
        <a:p>
          <a:endParaRPr lang="ru-RU"/>
        </a:p>
      </dgm:t>
    </dgm:pt>
    <dgm:pt modelId="{8C925833-35D9-48B4-B375-AC380610EE6C}" type="sibTrans" cxnId="{90018639-63E8-414B-B21B-22090B2984ED}">
      <dgm:prSet/>
      <dgm:spPr>
        <a:ln>
          <a:solidFill>
            <a:srgbClr val="0B96A5"/>
          </a:solidFill>
        </a:ln>
      </dgm:spPr>
      <dgm:t>
        <a:bodyPr/>
        <a:lstStyle/>
        <a:p>
          <a:endParaRPr lang="ru-RU"/>
        </a:p>
      </dgm:t>
    </dgm:pt>
    <dgm:pt modelId="{28F811FD-6E76-4040-B784-96FB0A9D9C18}">
      <dgm:prSet phldrT="[Текст]"/>
      <dgm:spPr/>
      <dgm:t>
        <a:bodyPr/>
        <a:lstStyle/>
        <a:p>
          <a:r>
            <a:rPr lang="ru-RU" dirty="0"/>
            <a:t>Целевой объём финансирования программы в год, млн. руб.</a:t>
          </a:r>
        </a:p>
      </dgm:t>
    </dgm:pt>
    <dgm:pt modelId="{22BEED91-A91E-4339-903A-1DDC270D79CA}" type="parTrans" cxnId="{938534B1-729D-438C-8364-76FA8CBB1344}">
      <dgm:prSet/>
      <dgm:spPr/>
      <dgm:t>
        <a:bodyPr/>
        <a:lstStyle/>
        <a:p>
          <a:endParaRPr lang="ru-RU"/>
        </a:p>
      </dgm:t>
    </dgm:pt>
    <dgm:pt modelId="{F538BD0E-9E44-4954-8122-F94AC338336A}" type="sibTrans" cxnId="{938534B1-729D-438C-8364-76FA8CBB1344}">
      <dgm:prSet/>
      <dgm:spPr/>
      <dgm:t>
        <a:bodyPr/>
        <a:lstStyle/>
        <a:p>
          <a:endParaRPr lang="ru-RU"/>
        </a:p>
      </dgm:t>
    </dgm:pt>
    <dgm:pt modelId="{B7B3AFBC-2C5D-477C-9D60-8B5062194830}" type="pres">
      <dgm:prSet presAssocID="{781186DC-B450-4C03-847E-04475C6CDBFA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86E84A6-F3F1-4BE9-B923-19E06C7F6B2C}" type="pres">
      <dgm:prSet presAssocID="{0CF7DB97-6BD2-476B-B9F3-2ADD94A5CBF0}" presName="composite" presStyleCnt="0"/>
      <dgm:spPr/>
    </dgm:pt>
    <dgm:pt modelId="{7FEF5131-9A8A-47F7-87B2-4DF526497ED3}" type="pres">
      <dgm:prSet presAssocID="{0CF7DB97-6BD2-476B-B9F3-2ADD94A5CBF0}" presName="Parent1" presStyleLbl="node1" presStyleIdx="0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B3C0E0-B9DE-4866-9F33-1C12FCF9557A}" type="pres">
      <dgm:prSet presAssocID="{0CF7DB97-6BD2-476B-B9F3-2ADD94A5CBF0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7931EB-821E-4E2E-B1C9-A06EBAD61175}" type="pres">
      <dgm:prSet presAssocID="{0CF7DB97-6BD2-476B-B9F3-2ADD94A5CBF0}" presName="BalanceSpacing" presStyleCnt="0"/>
      <dgm:spPr/>
    </dgm:pt>
    <dgm:pt modelId="{25B381EC-BC4F-4BC5-9510-44157AABB49A}" type="pres">
      <dgm:prSet presAssocID="{0CF7DB97-6BD2-476B-B9F3-2ADD94A5CBF0}" presName="BalanceSpacing1" presStyleCnt="0"/>
      <dgm:spPr/>
    </dgm:pt>
    <dgm:pt modelId="{4AC502BB-1C13-4F10-900F-C29CC57C3686}" type="pres">
      <dgm:prSet presAssocID="{137F051E-7945-4FD4-AA45-1250E6B534A2}" presName="Accent1Text" presStyleLbl="node1" presStyleIdx="1" presStyleCnt="8"/>
      <dgm:spPr/>
      <dgm:t>
        <a:bodyPr/>
        <a:lstStyle/>
        <a:p>
          <a:endParaRPr lang="ru-RU"/>
        </a:p>
      </dgm:t>
    </dgm:pt>
    <dgm:pt modelId="{96571CE0-CA15-4518-9BD6-523A911EDACF}" type="pres">
      <dgm:prSet presAssocID="{137F051E-7945-4FD4-AA45-1250E6B534A2}" presName="spaceBetweenRectangles" presStyleCnt="0"/>
      <dgm:spPr/>
    </dgm:pt>
    <dgm:pt modelId="{8653928C-6669-4AEA-9303-F371D1001306}" type="pres">
      <dgm:prSet presAssocID="{1D48B390-0748-4423-95A2-D997D635D824}" presName="composite" presStyleCnt="0"/>
      <dgm:spPr/>
    </dgm:pt>
    <dgm:pt modelId="{48FB6118-7918-4A73-B5E4-D456B4AF2FC0}" type="pres">
      <dgm:prSet presAssocID="{1D48B390-0748-4423-95A2-D997D635D824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6C3EAB-39F2-4A03-A547-B50E2DACFD44}" type="pres">
      <dgm:prSet presAssocID="{1D48B390-0748-4423-95A2-D997D635D824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A5D13A-126B-44D6-9404-16D5FA0BF16C}" type="pres">
      <dgm:prSet presAssocID="{1D48B390-0748-4423-95A2-D997D635D824}" presName="BalanceSpacing" presStyleCnt="0"/>
      <dgm:spPr/>
    </dgm:pt>
    <dgm:pt modelId="{87785EB2-7B81-4D58-B4FA-F55B79C12107}" type="pres">
      <dgm:prSet presAssocID="{1D48B390-0748-4423-95A2-D997D635D824}" presName="BalanceSpacing1" presStyleCnt="0"/>
      <dgm:spPr/>
    </dgm:pt>
    <dgm:pt modelId="{3FDF9371-1703-4F17-86B6-85D6F5527519}" type="pres">
      <dgm:prSet presAssocID="{5A2E7BA2-ECE2-4AA9-B3B0-643DEA8F5A13}" presName="Accent1Text" presStyleLbl="node1" presStyleIdx="3" presStyleCnt="8"/>
      <dgm:spPr/>
      <dgm:t>
        <a:bodyPr/>
        <a:lstStyle/>
        <a:p>
          <a:endParaRPr lang="ru-RU"/>
        </a:p>
      </dgm:t>
    </dgm:pt>
    <dgm:pt modelId="{6EF72388-EBF2-4972-B1D9-3A79389AAE13}" type="pres">
      <dgm:prSet presAssocID="{5A2E7BA2-ECE2-4AA9-B3B0-643DEA8F5A13}" presName="spaceBetweenRectangles" presStyleCnt="0"/>
      <dgm:spPr/>
    </dgm:pt>
    <dgm:pt modelId="{466BFC8B-3BC7-4EA7-95C5-408C65F20F00}" type="pres">
      <dgm:prSet presAssocID="{499D5604-BABC-4F4F-9496-D9EA6503FC45}" presName="composite" presStyleCnt="0"/>
      <dgm:spPr/>
    </dgm:pt>
    <dgm:pt modelId="{D82CA46C-AC47-4595-9AA9-5E54DA6D4B2E}" type="pres">
      <dgm:prSet presAssocID="{499D5604-BABC-4F4F-9496-D9EA6503FC45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EFEDD6-3564-42CD-BA18-9CFEFFDA5815}" type="pres">
      <dgm:prSet presAssocID="{499D5604-BABC-4F4F-9496-D9EA6503FC45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F8000D-0A4A-4A0E-95E2-9EB738351A5C}" type="pres">
      <dgm:prSet presAssocID="{499D5604-BABC-4F4F-9496-D9EA6503FC45}" presName="BalanceSpacing" presStyleCnt="0"/>
      <dgm:spPr/>
    </dgm:pt>
    <dgm:pt modelId="{3869D7E8-8548-44CA-A1D7-98D40365C420}" type="pres">
      <dgm:prSet presAssocID="{499D5604-BABC-4F4F-9496-D9EA6503FC45}" presName="BalanceSpacing1" presStyleCnt="0"/>
      <dgm:spPr/>
    </dgm:pt>
    <dgm:pt modelId="{585956F3-2D26-4068-87B6-66B66D0FA11C}" type="pres">
      <dgm:prSet presAssocID="{261E665F-4639-4BE0-B655-8DA8F669A5A4}" presName="Accent1Text" presStyleLbl="node1" presStyleIdx="5" presStyleCnt="8"/>
      <dgm:spPr/>
      <dgm:t>
        <a:bodyPr/>
        <a:lstStyle/>
        <a:p>
          <a:endParaRPr lang="ru-RU"/>
        </a:p>
      </dgm:t>
    </dgm:pt>
    <dgm:pt modelId="{09073896-2DDE-42D1-816D-E2DC5EAD0752}" type="pres">
      <dgm:prSet presAssocID="{261E665F-4639-4BE0-B655-8DA8F669A5A4}" presName="spaceBetweenRectangles" presStyleCnt="0"/>
      <dgm:spPr/>
    </dgm:pt>
    <dgm:pt modelId="{87F6BF52-1C69-4F82-87E6-FE50322DB4B6}" type="pres">
      <dgm:prSet presAssocID="{36529B0A-D35A-4B8F-98BF-3DEE1B87875C}" presName="composite" presStyleCnt="0"/>
      <dgm:spPr/>
    </dgm:pt>
    <dgm:pt modelId="{592AA268-0842-41EC-81EB-1404443C1E4D}" type="pres">
      <dgm:prSet presAssocID="{36529B0A-D35A-4B8F-98BF-3DEE1B87875C}" presName="Parent1" presStyleLbl="node1" presStyleIdx="6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E788AE-B6F2-41F5-8CDB-DE82F0DB359F}" type="pres">
      <dgm:prSet presAssocID="{36529B0A-D35A-4B8F-98BF-3DEE1B87875C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8B66F6-2A2F-45B5-A70A-07BBA4D959D2}" type="pres">
      <dgm:prSet presAssocID="{36529B0A-D35A-4B8F-98BF-3DEE1B87875C}" presName="BalanceSpacing" presStyleCnt="0"/>
      <dgm:spPr/>
    </dgm:pt>
    <dgm:pt modelId="{0002BF93-7766-4D0A-9F4E-4AA90179E1C1}" type="pres">
      <dgm:prSet presAssocID="{36529B0A-D35A-4B8F-98BF-3DEE1B87875C}" presName="BalanceSpacing1" presStyleCnt="0"/>
      <dgm:spPr/>
    </dgm:pt>
    <dgm:pt modelId="{C16FC536-2DAC-49F5-8D2D-F7AFB8666509}" type="pres">
      <dgm:prSet presAssocID="{8C925833-35D9-48B4-B375-AC380610EE6C}" presName="Accent1Text" presStyleLbl="node1" presStyleIdx="7" presStyleCnt="8"/>
      <dgm:spPr/>
      <dgm:t>
        <a:bodyPr/>
        <a:lstStyle/>
        <a:p>
          <a:endParaRPr lang="ru-RU"/>
        </a:p>
      </dgm:t>
    </dgm:pt>
  </dgm:ptLst>
  <dgm:cxnLst>
    <dgm:cxn modelId="{44495048-047D-48EA-B139-E93129EF5E9A}" type="presOf" srcId="{51498048-E7B3-4AB9-9F1E-2E0768A9A37A}" destId="{6F6C3EAB-39F2-4A03-A547-B50E2DACFD44}" srcOrd="0" destOrd="0" presId="urn:microsoft.com/office/officeart/2008/layout/AlternatingHexagons"/>
    <dgm:cxn modelId="{11C86838-037A-4C2B-A263-A6356BFD6C5A}" type="presOf" srcId="{781186DC-B450-4C03-847E-04475C6CDBFA}" destId="{B7B3AFBC-2C5D-477C-9D60-8B5062194830}" srcOrd="0" destOrd="0" presId="urn:microsoft.com/office/officeart/2008/layout/AlternatingHexagons"/>
    <dgm:cxn modelId="{A9B38284-0C13-43A2-974C-69E2455AE21D}" srcId="{781186DC-B450-4C03-847E-04475C6CDBFA}" destId="{1D48B390-0748-4423-95A2-D997D635D824}" srcOrd="1" destOrd="0" parTransId="{B3041743-F44B-4BAB-A566-7D24597BE4EC}" sibTransId="{5A2E7BA2-ECE2-4AA9-B3B0-643DEA8F5A13}"/>
    <dgm:cxn modelId="{FFD0E32E-B868-4502-A6BC-0FF1877B599F}" type="presOf" srcId="{EC0EDDDA-D316-40D3-B07B-68C7A471A3AD}" destId="{AAEFEDD6-3564-42CD-BA18-9CFEFFDA5815}" srcOrd="0" destOrd="0" presId="urn:microsoft.com/office/officeart/2008/layout/AlternatingHexagons"/>
    <dgm:cxn modelId="{56BEF457-2A4A-46BB-8BF3-A6CF641B3F05}" type="presOf" srcId="{499D5604-BABC-4F4F-9496-D9EA6503FC45}" destId="{D82CA46C-AC47-4595-9AA9-5E54DA6D4B2E}" srcOrd="0" destOrd="0" presId="urn:microsoft.com/office/officeart/2008/layout/AlternatingHexagons"/>
    <dgm:cxn modelId="{675F2E5C-BE60-472F-8C28-58CF3C101E83}" type="presOf" srcId="{1D48B390-0748-4423-95A2-D997D635D824}" destId="{48FB6118-7918-4A73-B5E4-D456B4AF2FC0}" srcOrd="0" destOrd="0" presId="urn:microsoft.com/office/officeart/2008/layout/AlternatingHexagons"/>
    <dgm:cxn modelId="{C35E8642-23C6-41BA-84D8-438FD52C2622}" type="presOf" srcId="{5A2E7BA2-ECE2-4AA9-B3B0-643DEA8F5A13}" destId="{3FDF9371-1703-4F17-86B6-85D6F5527519}" srcOrd="0" destOrd="0" presId="urn:microsoft.com/office/officeart/2008/layout/AlternatingHexagons"/>
    <dgm:cxn modelId="{B8C4E3EA-AC5F-45CA-AA33-1B2D3D40E33B}" type="presOf" srcId="{8C925833-35D9-48B4-B375-AC380610EE6C}" destId="{C16FC536-2DAC-49F5-8D2D-F7AFB8666509}" srcOrd="0" destOrd="0" presId="urn:microsoft.com/office/officeart/2008/layout/AlternatingHexagons"/>
    <dgm:cxn modelId="{55DCA608-1900-45BE-A30E-4BF7ED66C4FE}" type="presOf" srcId="{E2ACDA9E-97BC-4E38-BE6E-3C5E54CC04DC}" destId="{2CB3C0E0-B9DE-4866-9F33-1C12FCF9557A}" srcOrd="0" destOrd="0" presId="urn:microsoft.com/office/officeart/2008/layout/AlternatingHexagons"/>
    <dgm:cxn modelId="{676855AF-ECEE-4D73-AEA7-6C6B556BDA98}" type="presOf" srcId="{261E665F-4639-4BE0-B655-8DA8F669A5A4}" destId="{585956F3-2D26-4068-87B6-66B66D0FA11C}" srcOrd="0" destOrd="0" presId="urn:microsoft.com/office/officeart/2008/layout/AlternatingHexagons"/>
    <dgm:cxn modelId="{AABA1479-38CE-42E8-9D6F-E445178309E9}" srcId="{781186DC-B450-4C03-847E-04475C6CDBFA}" destId="{0CF7DB97-6BD2-476B-B9F3-2ADD94A5CBF0}" srcOrd="0" destOrd="0" parTransId="{2C09DF17-ED5C-4F60-9B4E-932A1AB562B1}" sibTransId="{137F051E-7945-4FD4-AA45-1250E6B534A2}"/>
    <dgm:cxn modelId="{EE462D00-BD31-45A2-A9D8-EEED3413B877}" type="presOf" srcId="{137F051E-7945-4FD4-AA45-1250E6B534A2}" destId="{4AC502BB-1C13-4F10-900F-C29CC57C3686}" srcOrd="0" destOrd="0" presId="urn:microsoft.com/office/officeart/2008/layout/AlternatingHexagons"/>
    <dgm:cxn modelId="{9BB069D4-A121-4024-AF91-6FD89E1353B4}" type="presOf" srcId="{28F811FD-6E76-4040-B784-96FB0A9D9C18}" destId="{1FE788AE-B6F2-41F5-8CDB-DE82F0DB359F}" srcOrd="0" destOrd="0" presId="urn:microsoft.com/office/officeart/2008/layout/AlternatingHexagons"/>
    <dgm:cxn modelId="{90018639-63E8-414B-B21B-22090B2984ED}" srcId="{781186DC-B450-4C03-847E-04475C6CDBFA}" destId="{36529B0A-D35A-4B8F-98BF-3DEE1B87875C}" srcOrd="3" destOrd="0" parTransId="{8781FEE1-0CB5-4AA2-8E3E-A81CF9C87074}" sibTransId="{8C925833-35D9-48B4-B375-AC380610EE6C}"/>
    <dgm:cxn modelId="{F328499F-FB5E-4C5A-814D-BE58C83EE504}" srcId="{499D5604-BABC-4F4F-9496-D9EA6503FC45}" destId="{EC0EDDDA-D316-40D3-B07B-68C7A471A3AD}" srcOrd="0" destOrd="0" parTransId="{BA02ADE3-6407-494E-BC89-C40044D7C4BF}" sibTransId="{348BC71D-862C-4616-B78F-10FB4897ECDF}"/>
    <dgm:cxn modelId="{938534B1-729D-438C-8364-76FA8CBB1344}" srcId="{36529B0A-D35A-4B8F-98BF-3DEE1B87875C}" destId="{28F811FD-6E76-4040-B784-96FB0A9D9C18}" srcOrd="0" destOrd="0" parTransId="{22BEED91-A91E-4339-903A-1DDC270D79CA}" sibTransId="{F538BD0E-9E44-4954-8122-F94AC338336A}"/>
    <dgm:cxn modelId="{BF70BC50-CC9E-4E8D-BF68-28A24FA12920}" type="presOf" srcId="{0CF7DB97-6BD2-476B-B9F3-2ADD94A5CBF0}" destId="{7FEF5131-9A8A-47F7-87B2-4DF526497ED3}" srcOrd="0" destOrd="0" presId="urn:microsoft.com/office/officeart/2008/layout/AlternatingHexagons"/>
    <dgm:cxn modelId="{339DA262-6278-40DB-8D00-6FB5BDB95AB2}" srcId="{0CF7DB97-6BD2-476B-B9F3-2ADD94A5CBF0}" destId="{E2ACDA9E-97BC-4E38-BE6E-3C5E54CC04DC}" srcOrd="0" destOrd="0" parTransId="{3145FDD8-A19D-4D6D-82C4-3F9700BA3A78}" sibTransId="{39835282-49E6-426D-8DA6-DB09A6175EBD}"/>
    <dgm:cxn modelId="{869D68C4-E88A-45B3-BFC1-7EBF7EBAE673}" type="presOf" srcId="{36529B0A-D35A-4B8F-98BF-3DEE1B87875C}" destId="{592AA268-0842-41EC-81EB-1404443C1E4D}" srcOrd="0" destOrd="0" presId="urn:microsoft.com/office/officeart/2008/layout/AlternatingHexagons"/>
    <dgm:cxn modelId="{4DDE7225-7DB0-40D3-84DD-E772FAEB9CED}" srcId="{1D48B390-0748-4423-95A2-D997D635D824}" destId="{51498048-E7B3-4AB9-9F1E-2E0768A9A37A}" srcOrd="0" destOrd="0" parTransId="{F01E821E-6375-4F53-BAB5-C74F3AF557BA}" sibTransId="{61949657-16E6-4A76-B1F2-42F15C764954}"/>
    <dgm:cxn modelId="{C3FB1E83-8B2B-4DED-9FD7-C245E72462F5}" srcId="{781186DC-B450-4C03-847E-04475C6CDBFA}" destId="{499D5604-BABC-4F4F-9496-D9EA6503FC45}" srcOrd="2" destOrd="0" parTransId="{8ED54244-CE2E-4E3C-BAC2-FC55B5E52175}" sibTransId="{261E665F-4639-4BE0-B655-8DA8F669A5A4}"/>
    <dgm:cxn modelId="{B925C9F4-E3D5-466C-859E-89847F6AC2D2}" type="presParOf" srcId="{B7B3AFBC-2C5D-477C-9D60-8B5062194830}" destId="{286E84A6-F3F1-4BE9-B923-19E06C7F6B2C}" srcOrd="0" destOrd="0" presId="urn:microsoft.com/office/officeart/2008/layout/AlternatingHexagons"/>
    <dgm:cxn modelId="{C01163CA-E275-47D8-990C-5EF3F04D6578}" type="presParOf" srcId="{286E84A6-F3F1-4BE9-B923-19E06C7F6B2C}" destId="{7FEF5131-9A8A-47F7-87B2-4DF526497ED3}" srcOrd="0" destOrd="0" presId="urn:microsoft.com/office/officeart/2008/layout/AlternatingHexagons"/>
    <dgm:cxn modelId="{01F0CA2A-9B5C-4735-B018-874D54CA1BAB}" type="presParOf" srcId="{286E84A6-F3F1-4BE9-B923-19E06C7F6B2C}" destId="{2CB3C0E0-B9DE-4866-9F33-1C12FCF9557A}" srcOrd="1" destOrd="0" presId="urn:microsoft.com/office/officeart/2008/layout/AlternatingHexagons"/>
    <dgm:cxn modelId="{1BAF3945-3DB5-4B74-A0F5-8100F3D51270}" type="presParOf" srcId="{286E84A6-F3F1-4BE9-B923-19E06C7F6B2C}" destId="{E67931EB-821E-4E2E-B1C9-A06EBAD61175}" srcOrd="2" destOrd="0" presId="urn:microsoft.com/office/officeart/2008/layout/AlternatingHexagons"/>
    <dgm:cxn modelId="{D397AE72-B03A-4D76-AC79-B0A08659E63F}" type="presParOf" srcId="{286E84A6-F3F1-4BE9-B923-19E06C7F6B2C}" destId="{25B381EC-BC4F-4BC5-9510-44157AABB49A}" srcOrd="3" destOrd="0" presId="urn:microsoft.com/office/officeart/2008/layout/AlternatingHexagons"/>
    <dgm:cxn modelId="{CB77698A-D6E5-45FF-B2BE-2D370F1B0A47}" type="presParOf" srcId="{286E84A6-F3F1-4BE9-B923-19E06C7F6B2C}" destId="{4AC502BB-1C13-4F10-900F-C29CC57C3686}" srcOrd="4" destOrd="0" presId="urn:microsoft.com/office/officeart/2008/layout/AlternatingHexagons"/>
    <dgm:cxn modelId="{4ED99A2C-D166-4194-82FD-C4C131B03037}" type="presParOf" srcId="{B7B3AFBC-2C5D-477C-9D60-8B5062194830}" destId="{96571CE0-CA15-4518-9BD6-523A911EDACF}" srcOrd="1" destOrd="0" presId="urn:microsoft.com/office/officeart/2008/layout/AlternatingHexagons"/>
    <dgm:cxn modelId="{707932EC-5668-4A94-8511-86A071E0EE04}" type="presParOf" srcId="{B7B3AFBC-2C5D-477C-9D60-8B5062194830}" destId="{8653928C-6669-4AEA-9303-F371D1001306}" srcOrd="2" destOrd="0" presId="urn:microsoft.com/office/officeart/2008/layout/AlternatingHexagons"/>
    <dgm:cxn modelId="{02E1BD14-0417-47F5-B088-232088B945A0}" type="presParOf" srcId="{8653928C-6669-4AEA-9303-F371D1001306}" destId="{48FB6118-7918-4A73-B5E4-D456B4AF2FC0}" srcOrd="0" destOrd="0" presId="urn:microsoft.com/office/officeart/2008/layout/AlternatingHexagons"/>
    <dgm:cxn modelId="{67378B26-C41C-4960-B095-4032EE1E19DA}" type="presParOf" srcId="{8653928C-6669-4AEA-9303-F371D1001306}" destId="{6F6C3EAB-39F2-4A03-A547-B50E2DACFD44}" srcOrd="1" destOrd="0" presId="urn:microsoft.com/office/officeart/2008/layout/AlternatingHexagons"/>
    <dgm:cxn modelId="{8AD98F33-B564-4E4E-BF07-7C0A38201112}" type="presParOf" srcId="{8653928C-6669-4AEA-9303-F371D1001306}" destId="{7AA5D13A-126B-44D6-9404-16D5FA0BF16C}" srcOrd="2" destOrd="0" presId="urn:microsoft.com/office/officeart/2008/layout/AlternatingHexagons"/>
    <dgm:cxn modelId="{99D61417-CC3F-4F38-A7A8-C1EF1220337F}" type="presParOf" srcId="{8653928C-6669-4AEA-9303-F371D1001306}" destId="{87785EB2-7B81-4D58-B4FA-F55B79C12107}" srcOrd="3" destOrd="0" presId="urn:microsoft.com/office/officeart/2008/layout/AlternatingHexagons"/>
    <dgm:cxn modelId="{DC735661-0881-4821-BFCC-52DA8ED563A4}" type="presParOf" srcId="{8653928C-6669-4AEA-9303-F371D1001306}" destId="{3FDF9371-1703-4F17-86B6-85D6F5527519}" srcOrd="4" destOrd="0" presId="urn:microsoft.com/office/officeart/2008/layout/AlternatingHexagons"/>
    <dgm:cxn modelId="{52C3230E-3394-4BCA-8B51-AFAC00B991B7}" type="presParOf" srcId="{B7B3AFBC-2C5D-477C-9D60-8B5062194830}" destId="{6EF72388-EBF2-4972-B1D9-3A79389AAE13}" srcOrd="3" destOrd="0" presId="urn:microsoft.com/office/officeart/2008/layout/AlternatingHexagons"/>
    <dgm:cxn modelId="{EB1DF689-91E6-450A-8DB5-21ADFE5726AC}" type="presParOf" srcId="{B7B3AFBC-2C5D-477C-9D60-8B5062194830}" destId="{466BFC8B-3BC7-4EA7-95C5-408C65F20F00}" srcOrd="4" destOrd="0" presId="urn:microsoft.com/office/officeart/2008/layout/AlternatingHexagons"/>
    <dgm:cxn modelId="{763E05E6-2BCD-484E-AB44-0ADBA4D5FF4F}" type="presParOf" srcId="{466BFC8B-3BC7-4EA7-95C5-408C65F20F00}" destId="{D82CA46C-AC47-4595-9AA9-5E54DA6D4B2E}" srcOrd="0" destOrd="0" presId="urn:microsoft.com/office/officeart/2008/layout/AlternatingHexagons"/>
    <dgm:cxn modelId="{992439A4-DF69-4BE5-8040-13E400063E7E}" type="presParOf" srcId="{466BFC8B-3BC7-4EA7-95C5-408C65F20F00}" destId="{AAEFEDD6-3564-42CD-BA18-9CFEFFDA5815}" srcOrd="1" destOrd="0" presId="urn:microsoft.com/office/officeart/2008/layout/AlternatingHexagons"/>
    <dgm:cxn modelId="{C1A005A2-3ABB-4B1C-A8E9-67AA3C506C5B}" type="presParOf" srcId="{466BFC8B-3BC7-4EA7-95C5-408C65F20F00}" destId="{87F8000D-0A4A-4A0E-95E2-9EB738351A5C}" srcOrd="2" destOrd="0" presId="urn:microsoft.com/office/officeart/2008/layout/AlternatingHexagons"/>
    <dgm:cxn modelId="{8D3B084E-F347-416A-9CCB-552DE130A0BC}" type="presParOf" srcId="{466BFC8B-3BC7-4EA7-95C5-408C65F20F00}" destId="{3869D7E8-8548-44CA-A1D7-98D40365C420}" srcOrd="3" destOrd="0" presId="urn:microsoft.com/office/officeart/2008/layout/AlternatingHexagons"/>
    <dgm:cxn modelId="{8C38E2C5-E2A8-45A7-B0E1-1DF7AD0083E3}" type="presParOf" srcId="{466BFC8B-3BC7-4EA7-95C5-408C65F20F00}" destId="{585956F3-2D26-4068-87B6-66B66D0FA11C}" srcOrd="4" destOrd="0" presId="urn:microsoft.com/office/officeart/2008/layout/AlternatingHexagons"/>
    <dgm:cxn modelId="{7541814B-4AEC-41F0-A4E8-D61CCB946D46}" type="presParOf" srcId="{B7B3AFBC-2C5D-477C-9D60-8B5062194830}" destId="{09073896-2DDE-42D1-816D-E2DC5EAD0752}" srcOrd="5" destOrd="0" presId="urn:microsoft.com/office/officeart/2008/layout/AlternatingHexagons"/>
    <dgm:cxn modelId="{60DB6104-9261-4B14-A331-42CA7F5472AD}" type="presParOf" srcId="{B7B3AFBC-2C5D-477C-9D60-8B5062194830}" destId="{87F6BF52-1C69-4F82-87E6-FE50322DB4B6}" srcOrd="6" destOrd="0" presId="urn:microsoft.com/office/officeart/2008/layout/AlternatingHexagons"/>
    <dgm:cxn modelId="{8D7C6BD1-1C12-41E1-A0E2-190A293CBBA1}" type="presParOf" srcId="{87F6BF52-1C69-4F82-87E6-FE50322DB4B6}" destId="{592AA268-0842-41EC-81EB-1404443C1E4D}" srcOrd="0" destOrd="0" presId="urn:microsoft.com/office/officeart/2008/layout/AlternatingHexagons"/>
    <dgm:cxn modelId="{886193C9-792B-4303-BF81-5FB965005544}" type="presParOf" srcId="{87F6BF52-1C69-4F82-87E6-FE50322DB4B6}" destId="{1FE788AE-B6F2-41F5-8CDB-DE82F0DB359F}" srcOrd="1" destOrd="0" presId="urn:microsoft.com/office/officeart/2008/layout/AlternatingHexagons"/>
    <dgm:cxn modelId="{6AC783BC-5C54-4DC9-919C-61B5A2E646FD}" type="presParOf" srcId="{87F6BF52-1C69-4F82-87E6-FE50322DB4B6}" destId="{8A8B66F6-2A2F-45B5-A70A-07BBA4D959D2}" srcOrd="2" destOrd="0" presId="urn:microsoft.com/office/officeart/2008/layout/AlternatingHexagons"/>
    <dgm:cxn modelId="{B5813EB9-3C07-46A2-B9B4-526ABF687D94}" type="presParOf" srcId="{87F6BF52-1C69-4F82-87E6-FE50322DB4B6}" destId="{0002BF93-7766-4D0A-9F4E-4AA90179E1C1}" srcOrd="3" destOrd="0" presId="urn:microsoft.com/office/officeart/2008/layout/AlternatingHexagons"/>
    <dgm:cxn modelId="{383FECBD-329A-4B7A-8616-FE193A4A8ACD}" type="presParOf" srcId="{87F6BF52-1C69-4F82-87E6-FE50322DB4B6}" destId="{C16FC536-2DAC-49F5-8D2D-F7AFB8666509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81186DC-B450-4C03-847E-04475C6CDBFA}" type="doc">
      <dgm:prSet loTypeId="urn:microsoft.com/office/officeart/2008/layout/AlternatingHexagons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0CF7DB97-6BD2-476B-B9F3-2ADD94A5CBF0}">
      <dgm:prSet phldrT="[Текст]" custT="1"/>
      <dgm:spPr>
        <a:solidFill>
          <a:srgbClr val="9E0FA1"/>
        </a:solidFill>
        <a:ln>
          <a:solidFill>
            <a:srgbClr val="9E0FA1"/>
          </a:solidFill>
        </a:ln>
      </dgm:spPr>
      <dgm:t>
        <a:bodyPr/>
        <a:lstStyle/>
        <a:p>
          <a:r>
            <a:rPr lang="ru-RU" sz="3500" dirty="0">
              <a:solidFill>
                <a:schemeClr val="bg1"/>
              </a:solidFill>
            </a:rPr>
            <a:t>2020</a:t>
          </a:r>
        </a:p>
      </dgm:t>
    </dgm:pt>
    <dgm:pt modelId="{2C09DF17-ED5C-4F60-9B4E-932A1AB562B1}" type="parTrans" cxnId="{AABA1479-38CE-42E8-9D6F-E445178309E9}">
      <dgm:prSet/>
      <dgm:spPr/>
      <dgm:t>
        <a:bodyPr/>
        <a:lstStyle/>
        <a:p>
          <a:endParaRPr lang="ru-RU"/>
        </a:p>
      </dgm:t>
    </dgm:pt>
    <dgm:pt modelId="{137F051E-7945-4FD4-AA45-1250E6B534A2}" type="sibTrans" cxnId="{AABA1479-38CE-42E8-9D6F-E445178309E9}">
      <dgm:prSet/>
      <dgm:spPr>
        <a:ln>
          <a:solidFill>
            <a:srgbClr val="9E0FA1"/>
          </a:solidFill>
        </a:ln>
      </dgm:spPr>
      <dgm:t>
        <a:bodyPr/>
        <a:lstStyle/>
        <a:p>
          <a:endParaRPr lang="ru-RU"/>
        </a:p>
      </dgm:t>
    </dgm:pt>
    <dgm:pt modelId="{E2ACDA9E-97BC-4E38-BE6E-3C5E54CC04DC}">
      <dgm:prSet phldrT="[Текст]"/>
      <dgm:spPr/>
      <dgm:t>
        <a:bodyPr/>
        <a:lstStyle/>
        <a:p>
          <a:r>
            <a:rPr lang="ru-RU" dirty="0"/>
            <a:t>Год создания</a:t>
          </a:r>
        </a:p>
      </dgm:t>
    </dgm:pt>
    <dgm:pt modelId="{3145FDD8-A19D-4D6D-82C4-3F9700BA3A78}" type="parTrans" cxnId="{339DA262-6278-40DB-8D00-6FB5BDB95AB2}">
      <dgm:prSet/>
      <dgm:spPr/>
      <dgm:t>
        <a:bodyPr/>
        <a:lstStyle/>
        <a:p>
          <a:endParaRPr lang="ru-RU"/>
        </a:p>
      </dgm:t>
    </dgm:pt>
    <dgm:pt modelId="{39835282-49E6-426D-8DA6-DB09A6175EBD}" type="sibTrans" cxnId="{339DA262-6278-40DB-8D00-6FB5BDB95AB2}">
      <dgm:prSet/>
      <dgm:spPr/>
      <dgm:t>
        <a:bodyPr/>
        <a:lstStyle/>
        <a:p>
          <a:endParaRPr lang="ru-RU"/>
        </a:p>
      </dgm:t>
    </dgm:pt>
    <dgm:pt modelId="{1D48B390-0748-4423-95A2-D997D635D824}">
      <dgm:prSet phldrT="[Текст]" custT="1"/>
      <dgm:spPr>
        <a:solidFill>
          <a:srgbClr val="9E0FA1"/>
        </a:solidFill>
        <a:ln>
          <a:solidFill>
            <a:srgbClr val="9E0FA1"/>
          </a:solidFill>
        </a:ln>
      </dgm:spPr>
      <dgm:t>
        <a:bodyPr/>
        <a:lstStyle/>
        <a:p>
          <a:r>
            <a:rPr lang="ru-RU" sz="3500" dirty="0" smtClean="0">
              <a:solidFill>
                <a:schemeClr val="bg1"/>
              </a:solidFill>
            </a:rPr>
            <a:t>200</a:t>
          </a:r>
          <a:endParaRPr lang="ru-RU" sz="3500" dirty="0">
            <a:solidFill>
              <a:schemeClr val="bg1"/>
            </a:solidFill>
          </a:endParaRPr>
        </a:p>
      </dgm:t>
    </dgm:pt>
    <dgm:pt modelId="{B3041743-F44B-4BAB-A566-7D24597BE4EC}" type="parTrans" cxnId="{A9B38284-0C13-43A2-974C-69E2455AE21D}">
      <dgm:prSet/>
      <dgm:spPr/>
      <dgm:t>
        <a:bodyPr/>
        <a:lstStyle/>
        <a:p>
          <a:endParaRPr lang="ru-RU"/>
        </a:p>
      </dgm:t>
    </dgm:pt>
    <dgm:pt modelId="{5A2E7BA2-ECE2-4AA9-B3B0-643DEA8F5A13}" type="sibTrans" cxnId="{A9B38284-0C13-43A2-974C-69E2455AE21D}">
      <dgm:prSet/>
      <dgm:spPr>
        <a:noFill/>
        <a:ln>
          <a:solidFill>
            <a:srgbClr val="9E0FA1"/>
          </a:solidFill>
        </a:ln>
      </dgm:spPr>
      <dgm:t>
        <a:bodyPr/>
        <a:lstStyle/>
        <a:p>
          <a:endParaRPr lang="ru-RU"/>
        </a:p>
      </dgm:t>
    </dgm:pt>
    <dgm:pt modelId="{51498048-E7B3-4AB9-9F1E-2E0768A9A37A}">
      <dgm:prSet phldrT="[Текст]"/>
      <dgm:spPr/>
      <dgm:t>
        <a:bodyPr/>
        <a:lstStyle/>
        <a:p>
          <a:r>
            <a:rPr lang="ru-RU" dirty="0"/>
            <a:t>Целевой размер, </a:t>
          </a:r>
          <a:br>
            <a:rPr lang="ru-RU" dirty="0"/>
          </a:br>
          <a:r>
            <a:rPr lang="ru-RU" dirty="0"/>
            <a:t>млн. руб.</a:t>
          </a:r>
        </a:p>
      </dgm:t>
    </dgm:pt>
    <dgm:pt modelId="{F01E821E-6375-4F53-BAB5-C74F3AF557BA}" type="parTrans" cxnId="{4DDE7225-7DB0-40D3-84DD-E772FAEB9CED}">
      <dgm:prSet/>
      <dgm:spPr/>
      <dgm:t>
        <a:bodyPr/>
        <a:lstStyle/>
        <a:p>
          <a:endParaRPr lang="ru-RU"/>
        </a:p>
      </dgm:t>
    </dgm:pt>
    <dgm:pt modelId="{61949657-16E6-4A76-B1F2-42F15C764954}" type="sibTrans" cxnId="{4DDE7225-7DB0-40D3-84DD-E772FAEB9CED}">
      <dgm:prSet/>
      <dgm:spPr/>
      <dgm:t>
        <a:bodyPr/>
        <a:lstStyle/>
        <a:p>
          <a:endParaRPr lang="ru-RU"/>
        </a:p>
      </dgm:t>
    </dgm:pt>
    <dgm:pt modelId="{499D5604-BABC-4F4F-9496-D9EA6503FC45}">
      <dgm:prSet phldrT="[Текст]"/>
      <dgm:spPr>
        <a:solidFill>
          <a:srgbClr val="9E0FA1"/>
        </a:solidFill>
        <a:ln>
          <a:solidFill>
            <a:srgbClr val="9E0FA1"/>
          </a:solidFill>
        </a:ln>
      </dgm:spPr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Не ограничено</a:t>
          </a:r>
          <a:endParaRPr lang="ru-RU" dirty="0">
            <a:solidFill>
              <a:schemeClr val="bg1"/>
            </a:solidFill>
          </a:endParaRPr>
        </a:p>
      </dgm:t>
    </dgm:pt>
    <dgm:pt modelId="{8ED54244-CE2E-4E3C-BAC2-FC55B5E52175}" type="parTrans" cxnId="{C3FB1E83-8B2B-4DED-9FD7-C245E72462F5}">
      <dgm:prSet/>
      <dgm:spPr/>
      <dgm:t>
        <a:bodyPr/>
        <a:lstStyle/>
        <a:p>
          <a:endParaRPr lang="ru-RU"/>
        </a:p>
      </dgm:t>
    </dgm:pt>
    <dgm:pt modelId="{261E665F-4639-4BE0-B655-8DA8F669A5A4}" type="sibTrans" cxnId="{C3FB1E83-8B2B-4DED-9FD7-C245E72462F5}">
      <dgm:prSet/>
      <dgm:spPr>
        <a:ln>
          <a:solidFill>
            <a:srgbClr val="9E0FA1"/>
          </a:solidFill>
        </a:ln>
      </dgm:spPr>
      <dgm:t>
        <a:bodyPr/>
        <a:lstStyle/>
        <a:p>
          <a:endParaRPr lang="ru-RU"/>
        </a:p>
      </dgm:t>
    </dgm:pt>
    <dgm:pt modelId="{EC0EDDDA-D316-40D3-B07B-68C7A471A3AD}">
      <dgm:prSet phldrT="[Текст]"/>
      <dgm:spPr/>
      <dgm:t>
        <a:bodyPr/>
        <a:lstStyle/>
        <a:p>
          <a:r>
            <a:rPr lang="ru-RU" dirty="0"/>
            <a:t>Количество жертвователей</a:t>
          </a:r>
        </a:p>
      </dgm:t>
    </dgm:pt>
    <dgm:pt modelId="{BA02ADE3-6407-494E-BC89-C40044D7C4BF}" type="parTrans" cxnId="{F328499F-FB5E-4C5A-814D-BE58C83EE504}">
      <dgm:prSet/>
      <dgm:spPr/>
      <dgm:t>
        <a:bodyPr/>
        <a:lstStyle/>
        <a:p>
          <a:endParaRPr lang="ru-RU"/>
        </a:p>
      </dgm:t>
    </dgm:pt>
    <dgm:pt modelId="{348BC71D-862C-4616-B78F-10FB4897ECDF}" type="sibTrans" cxnId="{F328499F-FB5E-4C5A-814D-BE58C83EE504}">
      <dgm:prSet/>
      <dgm:spPr/>
      <dgm:t>
        <a:bodyPr/>
        <a:lstStyle/>
        <a:p>
          <a:endParaRPr lang="ru-RU"/>
        </a:p>
      </dgm:t>
    </dgm:pt>
    <dgm:pt modelId="{36529B0A-D35A-4B8F-98BF-3DEE1B87875C}">
      <dgm:prSet phldrT="[Текст]" custT="1"/>
      <dgm:spPr>
        <a:solidFill>
          <a:srgbClr val="9E0FA1"/>
        </a:solidFill>
        <a:ln>
          <a:solidFill>
            <a:srgbClr val="9E0FA1"/>
          </a:solidFill>
        </a:ln>
      </dgm:spPr>
      <dgm:t>
        <a:bodyPr/>
        <a:lstStyle/>
        <a:p>
          <a:r>
            <a:rPr lang="ru-RU" sz="3500" dirty="0">
              <a:solidFill>
                <a:schemeClr val="bg1"/>
              </a:solidFill>
            </a:rPr>
            <a:t>20</a:t>
          </a:r>
        </a:p>
      </dgm:t>
    </dgm:pt>
    <dgm:pt modelId="{8781FEE1-0CB5-4AA2-8E3E-A81CF9C87074}" type="parTrans" cxnId="{90018639-63E8-414B-B21B-22090B2984ED}">
      <dgm:prSet/>
      <dgm:spPr/>
      <dgm:t>
        <a:bodyPr/>
        <a:lstStyle/>
        <a:p>
          <a:endParaRPr lang="ru-RU"/>
        </a:p>
      </dgm:t>
    </dgm:pt>
    <dgm:pt modelId="{8C925833-35D9-48B4-B375-AC380610EE6C}" type="sibTrans" cxnId="{90018639-63E8-414B-B21B-22090B2984ED}">
      <dgm:prSet/>
      <dgm:spPr>
        <a:ln>
          <a:solidFill>
            <a:srgbClr val="9E0FA1"/>
          </a:solidFill>
        </a:ln>
      </dgm:spPr>
      <dgm:t>
        <a:bodyPr/>
        <a:lstStyle/>
        <a:p>
          <a:endParaRPr lang="ru-RU"/>
        </a:p>
      </dgm:t>
    </dgm:pt>
    <dgm:pt modelId="{28F811FD-6E76-4040-B784-96FB0A9D9C18}">
      <dgm:prSet phldrT="[Текст]"/>
      <dgm:spPr/>
      <dgm:t>
        <a:bodyPr/>
        <a:lstStyle/>
        <a:p>
          <a:r>
            <a:rPr lang="ru-RU" dirty="0"/>
            <a:t>Целевой объём финансирования программы в год, млн. руб.</a:t>
          </a:r>
        </a:p>
      </dgm:t>
    </dgm:pt>
    <dgm:pt modelId="{22BEED91-A91E-4339-903A-1DDC270D79CA}" type="parTrans" cxnId="{938534B1-729D-438C-8364-76FA8CBB1344}">
      <dgm:prSet/>
      <dgm:spPr/>
      <dgm:t>
        <a:bodyPr/>
        <a:lstStyle/>
        <a:p>
          <a:endParaRPr lang="ru-RU"/>
        </a:p>
      </dgm:t>
    </dgm:pt>
    <dgm:pt modelId="{F538BD0E-9E44-4954-8122-F94AC338336A}" type="sibTrans" cxnId="{938534B1-729D-438C-8364-76FA8CBB1344}">
      <dgm:prSet/>
      <dgm:spPr/>
      <dgm:t>
        <a:bodyPr/>
        <a:lstStyle/>
        <a:p>
          <a:endParaRPr lang="ru-RU"/>
        </a:p>
      </dgm:t>
    </dgm:pt>
    <dgm:pt modelId="{B7B3AFBC-2C5D-477C-9D60-8B5062194830}" type="pres">
      <dgm:prSet presAssocID="{781186DC-B450-4C03-847E-04475C6CDBFA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86E84A6-F3F1-4BE9-B923-19E06C7F6B2C}" type="pres">
      <dgm:prSet presAssocID="{0CF7DB97-6BD2-476B-B9F3-2ADD94A5CBF0}" presName="composite" presStyleCnt="0"/>
      <dgm:spPr/>
    </dgm:pt>
    <dgm:pt modelId="{7FEF5131-9A8A-47F7-87B2-4DF526497ED3}" type="pres">
      <dgm:prSet presAssocID="{0CF7DB97-6BD2-476B-B9F3-2ADD94A5CBF0}" presName="Parent1" presStyleLbl="node1" presStyleIdx="0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B3C0E0-B9DE-4866-9F33-1C12FCF9557A}" type="pres">
      <dgm:prSet presAssocID="{0CF7DB97-6BD2-476B-B9F3-2ADD94A5CBF0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7931EB-821E-4E2E-B1C9-A06EBAD61175}" type="pres">
      <dgm:prSet presAssocID="{0CF7DB97-6BD2-476B-B9F3-2ADD94A5CBF0}" presName="BalanceSpacing" presStyleCnt="0"/>
      <dgm:spPr/>
    </dgm:pt>
    <dgm:pt modelId="{25B381EC-BC4F-4BC5-9510-44157AABB49A}" type="pres">
      <dgm:prSet presAssocID="{0CF7DB97-6BD2-476B-B9F3-2ADD94A5CBF0}" presName="BalanceSpacing1" presStyleCnt="0"/>
      <dgm:spPr/>
    </dgm:pt>
    <dgm:pt modelId="{4AC502BB-1C13-4F10-900F-C29CC57C3686}" type="pres">
      <dgm:prSet presAssocID="{137F051E-7945-4FD4-AA45-1250E6B534A2}" presName="Accent1Text" presStyleLbl="node1" presStyleIdx="1" presStyleCnt="8"/>
      <dgm:spPr/>
      <dgm:t>
        <a:bodyPr/>
        <a:lstStyle/>
        <a:p>
          <a:endParaRPr lang="ru-RU"/>
        </a:p>
      </dgm:t>
    </dgm:pt>
    <dgm:pt modelId="{96571CE0-CA15-4518-9BD6-523A911EDACF}" type="pres">
      <dgm:prSet presAssocID="{137F051E-7945-4FD4-AA45-1250E6B534A2}" presName="spaceBetweenRectangles" presStyleCnt="0"/>
      <dgm:spPr/>
    </dgm:pt>
    <dgm:pt modelId="{8653928C-6669-4AEA-9303-F371D1001306}" type="pres">
      <dgm:prSet presAssocID="{1D48B390-0748-4423-95A2-D997D635D824}" presName="composite" presStyleCnt="0"/>
      <dgm:spPr/>
    </dgm:pt>
    <dgm:pt modelId="{48FB6118-7918-4A73-B5E4-D456B4AF2FC0}" type="pres">
      <dgm:prSet presAssocID="{1D48B390-0748-4423-95A2-D997D635D824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6C3EAB-39F2-4A03-A547-B50E2DACFD44}" type="pres">
      <dgm:prSet presAssocID="{1D48B390-0748-4423-95A2-D997D635D824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A5D13A-126B-44D6-9404-16D5FA0BF16C}" type="pres">
      <dgm:prSet presAssocID="{1D48B390-0748-4423-95A2-D997D635D824}" presName="BalanceSpacing" presStyleCnt="0"/>
      <dgm:spPr/>
    </dgm:pt>
    <dgm:pt modelId="{87785EB2-7B81-4D58-B4FA-F55B79C12107}" type="pres">
      <dgm:prSet presAssocID="{1D48B390-0748-4423-95A2-D997D635D824}" presName="BalanceSpacing1" presStyleCnt="0"/>
      <dgm:spPr/>
    </dgm:pt>
    <dgm:pt modelId="{3FDF9371-1703-4F17-86B6-85D6F5527519}" type="pres">
      <dgm:prSet presAssocID="{5A2E7BA2-ECE2-4AA9-B3B0-643DEA8F5A13}" presName="Accent1Text" presStyleLbl="node1" presStyleIdx="3" presStyleCnt="8"/>
      <dgm:spPr/>
      <dgm:t>
        <a:bodyPr/>
        <a:lstStyle/>
        <a:p>
          <a:endParaRPr lang="ru-RU"/>
        </a:p>
      </dgm:t>
    </dgm:pt>
    <dgm:pt modelId="{6EF72388-EBF2-4972-B1D9-3A79389AAE13}" type="pres">
      <dgm:prSet presAssocID="{5A2E7BA2-ECE2-4AA9-B3B0-643DEA8F5A13}" presName="spaceBetweenRectangles" presStyleCnt="0"/>
      <dgm:spPr/>
    </dgm:pt>
    <dgm:pt modelId="{466BFC8B-3BC7-4EA7-95C5-408C65F20F00}" type="pres">
      <dgm:prSet presAssocID="{499D5604-BABC-4F4F-9496-D9EA6503FC45}" presName="composite" presStyleCnt="0"/>
      <dgm:spPr/>
    </dgm:pt>
    <dgm:pt modelId="{D82CA46C-AC47-4595-9AA9-5E54DA6D4B2E}" type="pres">
      <dgm:prSet presAssocID="{499D5604-BABC-4F4F-9496-D9EA6503FC45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EFEDD6-3564-42CD-BA18-9CFEFFDA5815}" type="pres">
      <dgm:prSet presAssocID="{499D5604-BABC-4F4F-9496-D9EA6503FC45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F8000D-0A4A-4A0E-95E2-9EB738351A5C}" type="pres">
      <dgm:prSet presAssocID="{499D5604-BABC-4F4F-9496-D9EA6503FC45}" presName="BalanceSpacing" presStyleCnt="0"/>
      <dgm:spPr/>
    </dgm:pt>
    <dgm:pt modelId="{3869D7E8-8548-44CA-A1D7-98D40365C420}" type="pres">
      <dgm:prSet presAssocID="{499D5604-BABC-4F4F-9496-D9EA6503FC45}" presName="BalanceSpacing1" presStyleCnt="0"/>
      <dgm:spPr/>
    </dgm:pt>
    <dgm:pt modelId="{585956F3-2D26-4068-87B6-66B66D0FA11C}" type="pres">
      <dgm:prSet presAssocID="{261E665F-4639-4BE0-B655-8DA8F669A5A4}" presName="Accent1Text" presStyleLbl="node1" presStyleIdx="5" presStyleCnt="8"/>
      <dgm:spPr/>
      <dgm:t>
        <a:bodyPr/>
        <a:lstStyle/>
        <a:p>
          <a:endParaRPr lang="ru-RU"/>
        </a:p>
      </dgm:t>
    </dgm:pt>
    <dgm:pt modelId="{09073896-2DDE-42D1-816D-E2DC5EAD0752}" type="pres">
      <dgm:prSet presAssocID="{261E665F-4639-4BE0-B655-8DA8F669A5A4}" presName="spaceBetweenRectangles" presStyleCnt="0"/>
      <dgm:spPr/>
    </dgm:pt>
    <dgm:pt modelId="{87F6BF52-1C69-4F82-87E6-FE50322DB4B6}" type="pres">
      <dgm:prSet presAssocID="{36529B0A-D35A-4B8F-98BF-3DEE1B87875C}" presName="composite" presStyleCnt="0"/>
      <dgm:spPr/>
    </dgm:pt>
    <dgm:pt modelId="{592AA268-0842-41EC-81EB-1404443C1E4D}" type="pres">
      <dgm:prSet presAssocID="{36529B0A-D35A-4B8F-98BF-3DEE1B87875C}" presName="Parent1" presStyleLbl="node1" presStyleIdx="6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E788AE-B6F2-41F5-8CDB-DE82F0DB359F}" type="pres">
      <dgm:prSet presAssocID="{36529B0A-D35A-4B8F-98BF-3DEE1B87875C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8B66F6-2A2F-45B5-A70A-07BBA4D959D2}" type="pres">
      <dgm:prSet presAssocID="{36529B0A-D35A-4B8F-98BF-3DEE1B87875C}" presName="BalanceSpacing" presStyleCnt="0"/>
      <dgm:spPr/>
    </dgm:pt>
    <dgm:pt modelId="{0002BF93-7766-4D0A-9F4E-4AA90179E1C1}" type="pres">
      <dgm:prSet presAssocID="{36529B0A-D35A-4B8F-98BF-3DEE1B87875C}" presName="BalanceSpacing1" presStyleCnt="0"/>
      <dgm:spPr/>
    </dgm:pt>
    <dgm:pt modelId="{C16FC536-2DAC-49F5-8D2D-F7AFB8666509}" type="pres">
      <dgm:prSet presAssocID="{8C925833-35D9-48B4-B375-AC380610EE6C}" presName="Accent1Text" presStyleLbl="node1" presStyleIdx="7" presStyleCnt="8"/>
      <dgm:spPr/>
      <dgm:t>
        <a:bodyPr/>
        <a:lstStyle/>
        <a:p>
          <a:endParaRPr lang="ru-RU"/>
        </a:p>
      </dgm:t>
    </dgm:pt>
  </dgm:ptLst>
  <dgm:cxnLst>
    <dgm:cxn modelId="{C2131C81-DED6-4D07-9BFB-AEDCE2946F0C}" type="presOf" srcId="{EC0EDDDA-D316-40D3-B07B-68C7A471A3AD}" destId="{AAEFEDD6-3564-42CD-BA18-9CFEFFDA5815}" srcOrd="0" destOrd="0" presId="urn:microsoft.com/office/officeart/2008/layout/AlternatingHexagons"/>
    <dgm:cxn modelId="{BC2713A8-898F-4303-A8C8-244B00D56216}" type="presOf" srcId="{8C925833-35D9-48B4-B375-AC380610EE6C}" destId="{C16FC536-2DAC-49F5-8D2D-F7AFB8666509}" srcOrd="0" destOrd="0" presId="urn:microsoft.com/office/officeart/2008/layout/AlternatingHexagons"/>
    <dgm:cxn modelId="{A9B38284-0C13-43A2-974C-69E2455AE21D}" srcId="{781186DC-B450-4C03-847E-04475C6CDBFA}" destId="{1D48B390-0748-4423-95A2-D997D635D824}" srcOrd="1" destOrd="0" parTransId="{B3041743-F44B-4BAB-A566-7D24597BE4EC}" sibTransId="{5A2E7BA2-ECE2-4AA9-B3B0-643DEA8F5A13}"/>
    <dgm:cxn modelId="{26E885C8-0E56-42D3-833E-06CB3851092A}" type="presOf" srcId="{137F051E-7945-4FD4-AA45-1250E6B534A2}" destId="{4AC502BB-1C13-4F10-900F-C29CC57C3686}" srcOrd="0" destOrd="0" presId="urn:microsoft.com/office/officeart/2008/layout/AlternatingHexagons"/>
    <dgm:cxn modelId="{0F3B1EAB-2004-43B9-8B06-7E06B68DCC20}" type="presOf" srcId="{28F811FD-6E76-4040-B784-96FB0A9D9C18}" destId="{1FE788AE-B6F2-41F5-8CDB-DE82F0DB359F}" srcOrd="0" destOrd="0" presId="urn:microsoft.com/office/officeart/2008/layout/AlternatingHexagons"/>
    <dgm:cxn modelId="{F58D794F-5835-48F9-A5B9-7E4AF2A98C29}" type="presOf" srcId="{499D5604-BABC-4F4F-9496-D9EA6503FC45}" destId="{D82CA46C-AC47-4595-9AA9-5E54DA6D4B2E}" srcOrd="0" destOrd="0" presId="urn:microsoft.com/office/officeart/2008/layout/AlternatingHexagons"/>
    <dgm:cxn modelId="{AABA1479-38CE-42E8-9D6F-E445178309E9}" srcId="{781186DC-B450-4C03-847E-04475C6CDBFA}" destId="{0CF7DB97-6BD2-476B-B9F3-2ADD94A5CBF0}" srcOrd="0" destOrd="0" parTransId="{2C09DF17-ED5C-4F60-9B4E-932A1AB562B1}" sibTransId="{137F051E-7945-4FD4-AA45-1250E6B534A2}"/>
    <dgm:cxn modelId="{2FF4758E-6EF4-49F6-BB40-C8DBFD139054}" type="presOf" srcId="{36529B0A-D35A-4B8F-98BF-3DEE1B87875C}" destId="{592AA268-0842-41EC-81EB-1404443C1E4D}" srcOrd="0" destOrd="0" presId="urn:microsoft.com/office/officeart/2008/layout/AlternatingHexagons"/>
    <dgm:cxn modelId="{9B4AE3A8-ACC9-4C29-85C0-06C10ED22298}" type="presOf" srcId="{5A2E7BA2-ECE2-4AA9-B3B0-643DEA8F5A13}" destId="{3FDF9371-1703-4F17-86B6-85D6F5527519}" srcOrd="0" destOrd="0" presId="urn:microsoft.com/office/officeart/2008/layout/AlternatingHexagons"/>
    <dgm:cxn modelId="{90018639-63E8-414B-B21B-22090B2984ED}" srcId="{781186DC-B450-4C03-847E-04475C6CDBFA}" destId="{36529B0A-D35A-4B8F-98BF-3DEE1B87875C}" srcOrd="3" destOrd="0" parTransId="{8781FEE1-0CB5-4AA2-8E3E-A81CF9C87074}" sibTransId="{8C925833-35D9-48B4-B375-AC380610EE6C}"/>
    <dgm:cxn modelId="{F328499F-FB5E-4C5A-814D-BE58C83EE504}" srcId="{499D5604-BABC-4F4F-9496-D9EA6503FC45}" destId="{EC0EDDDA-D316-40D3-B07B-68C7A471A3AD}" srcOrd="0" destOrd="0" parTransId="{BA02ADE3-6407-494E-BC89-C40044D7C4BF}" sibTransId="{348BC71D-862C-4616-B78F-10FB4897ECDF}"/>
    <dgm:cxn modelId="{C8D8BFB1-D6BE-48CF-882B-F333E71CDE18}" type="presOf" srcId="{781186DC-B450-4C03-847E-04475C6CDBFA}" destId="{B7B3AFBC-2C5D-477C-9D60-8B5062194830}" srcOrd="0" destOrd="0" presId="urn:microsoft.com/office/officeart/2008/layout/AlternatingHexagons"/>
    <dgm:cxn modelId="{938534B1-729D-438C-8364-76FA8CBB1344}" srcId="{36529B0A-D35A-4B8F-98BF-3DEE1B87875C}" destId="{28F811FD-6E76-4040-B784-96FB0A9D9C18}" srcOrd="0" destOrd="0" parTransId="{22BEED91-A91E-4339-903A-1DDC270D79CA}" sibTransId="{F538BD0E-9E44-4954-8122-F94AC338336A}"/>
    <dgm:cxn modelId="{8E12D11A-F5B6-4DE3-8811-140068EC0417}" type="presOf" srcId="{E2ACDA9E-97BC-4E38-BE6E-3C5E54CC04DC}" destId="{2CB3C0E0-B9DE-4866-9F33-1C12FCF9557A}" srcOrd="0" destOrd="0" presId="urn:microsoft.com/office/officeart/2008/layout/AlternatingHexagons"/>
    <dgm:cxn modelId="{339DA262-6278-40DB-8D00-6FB5BDB95AB2}" srcId="{0CF7DB97-6BD2-476B-B9F3-2ADD94A5CBF0}" destId="{E2ACDA9E-97BC-4E38-BE6E-3C5E54CC04DC}" srcOrd="0" destOrd="0" parTransId="{3145FDD8-A19D-4D6D-82C4-3F9700BA3A78}" sibTransId="{39835282-49E6-426D-8DA6-DB09A6175EBD}"/>
    <dgm:cxn modelId="{4DDE7225-7DB0-40D3-84DD-E772FAEB9CED}" srcId="{1D48B390-0748-4423-95A2-D997D635D824}" destId="{51498048-E7B3-4AB9-9F1E-2E0768A9A37A}" srcOrd="0" destOrd="0" parTransId="{F01E821E-6375-4F53-BAB5-C74F3AF557BA}" sibTransId="{61949657-16E6-4A76-B1F2-42F15C764954}"/>
    <dgm:cxn modelId="{E3CE9996-32BB-43F1-9625-C69B423262AA}" type="presOf" srcId="{0CF7DB97-6BD2-476B-B9F3-2ADD94A5CBF0}" destId="{7FEF5131-9A8A-47F7-87B2-4DF526497ED3}" srcOrd="0" destOrd="0" presId="urn:microsoft.com/office/officeart/2008/layout/AlternatingHexagons"/>
    <dgm:cxn modelId="{C3FB1E83-8B2B-4DED-9FD7-C245E72462F5}" srcId="{781186DC-B450-4C03-847E-04475C6CDBFA}" destId="{499D5604-BABC-4F4F-9496-D9EA6503FC45}" srcOrd="2" destOrd="0" parTransId="{8ED54244-CE2E-4E3C-BAC2-FC55B5E52175}" sibTransId="{261E665F-4639-4BE0-B655-8DA8F669A5A4}"/>
    <dgm:cxn modelId="{BD8BEE25-C032-4A74-BD7E-8511D68F7E73}" type="presOf" srcId="{261E665F-4639-4BE0-B655-8DA8F669A5A4}" destId="{585956F3-2D26-4068-87B6-66B66D0FA11C}" srcOrd="0" destOrd="0" presId="urn:microsoft.com/office/officeart/2008/layout/AlternatingHexagons"/>
    <dgm:cxn modelId="{67FC0979-1003-437E-8B5B-9F7EF45A27B6}" type="presOf" srcId="{51498048-E7B3-4AB9-9F1E-2E0768A9A37A}" destId="{6F6C3EAB-39F2-4A03-A547-B50E2DACFD44}" srcOrd="0" destOrd="0" presId="urn:microsoft.com/office/officeart/2008/layout/AlternatingHexagons"/>
    <dgm:cxn modelId="{3668F2CF-4599-4FEE-8C31-91985BE1DD3F}" type="presOf" srcId="{1D48B390-0748-4423-95A2-D997D635D824}" destId="{48FB6118-7918-4A73-B5E4-D456B4AF2FC0}" srcOrd="0" destOrd="0" presId="urn:microsoft.com/office/officeart/2008/layout/AlternatingHexagons"/>
    <dgm:cxn modelId="{A0F6BFB2-CE93-471A-961F-12E05B1E52CA}" type="presParOf" srcId="{B7B3AFBC-2C5D-477C-9D60-8B5062194830}" destId="{286E84A6-F3F1-4BE9-B923-19E06C7F6B2C}" srcOrd="0" destOrd="0" presId="urn:microsoft.com/office/officeart/2008/layout/AlternatingHexagons"/>
    <dgm:cxn modelId="{3701A345-6CF6-49F5-8DC7-1F5EA442EC11}" type="presParOf" srcId="{286E84A6-F3F1-4BE9-B923-19E06C7F6B2C}" destId="{7FEF5131-9A8A-47F7-87B2-4DF526497ED3}" srcOrd="0" destOrd="0" presId="urn:microsoft.com/office/officeart/2008/layout/AlternatingHexagons"/>
    <dgm:cxn modelId="{41F704BD-D328-4847-B617-32F59FE7C1BC}" type="presParOf" srcId="{286E84A6-F3F1-4BE9-B923-19E06C7F6B2C}" destId="{2CB3C0E0-B9DE-4866-9F33-1C12FCF9557A}" srcOrd="1" destOrd="0" presId="urn:microsoft.com/office/officeart/2008/layout/AlternatingHexagons"/>
    <dgm:cxn modelId="{93AD67D2-8940-4EDF-B063-494BC96C5FFF}" type="presParOf" srcId="{286E84A6-F3F1-4BE9-B923-19E06C7F6B2C}" destId="{E67931EB-821E-4E2E-B1C9-A06EBAD61175}" srcOrd="2" destOrd="0" presId="urn:microsoft.com/office/officeart/2008/layout/AlternatingHexagons"/>
    <dgm:cxn modelId="{31180764-8A44-4619-9CF3-7D0E4785AA99}" type="presParOf" srcId="{286E84A6-F3F1-4BE9-B923-19E06C7F6B2C}" destId="{25B381EC-BC4F-4BC5-9510-44157AABB49A}" srcOrd="3" destOrd="0" presId="urn:microsoft.com/office/officeart/2008/layout/AlternatingHexagons"/>
    <dgm:cxn modelId="{E5D4C5C1-9B99-410B-92A8-D56CBDCD6F51}" type="presParOf" srcId="{286E84A6-F3F1-4BE9-B923-19E06C7F6B2C}" destId="{4AC502BB-1C13-4F10-900F-C29CC57C3686}" srcOrd="4" destOrd="0" presId="urn:microsoft.com/office/officeart/2008/layout/AlternatingHexagons"/>
    <dgm:cxn modelId="{EDB12D8E-B4DE-4750-A612-52A2526110E6}" type="presParOf" srcId="{B7B3AFBC-2C5D-477C-9D60-8B5062194830}" destId="{96571CE0-CA15-4518-9BD6-523A911EDACF}" srcOrd="1" destOrd="0" presId="urn:microsoft.com/office/officeart/2008/layout/AlternatingHexagons"/>
    <dgm:cxn modelId="{49CE832F-C8A7-4967-B394-51C41C48D333}" type="presParOf" srcId="{B7B3AFBC-2C5D-477C-9D60-8B5062194830}" destId="{8653928C-6669-4AEA-9303-F371D1001306}" srcOrd="2" destOrd="0" presId="urn:microsoft.com/office/officeart/2008/layout/AlternatingHexagons"/>
    <dgm:cxn modelId="{880CB4A5-E6B2-4381-9322-427F69B78B6A}" type="presParOf" srcId="{8653928C-6669-4AEA-9303-F371D1001306}" destId="{48FB6118-7918-4A73-B5E4-D456B4AF2FC0}" srcOrd="0" destOrd="0" presId="urn:microsoft.com/office/officeart/2008/layout/AlternatingHexagons"/>
    <dgm:cxn modelId="{234A0E1D-693B-4073-957F-01A176058D08}" type="presParOf" srcId="{8653928C-6669-4AEA-9303-F371D1001306}" destId="{6F6C3EAB-39F2-4A03-A547-B50E2DACFD44}" srcOrd="1" destOrd="0" presId="urn:microsoft.com/office/officeart/2008/layout/AlternatingHexagons"/>
    <dgm:cxn modelId="{894022B1-6340-4EF2-8F72-3146623F6775}" type="presParOf" srcId="{8653928C-6669-4AEA-9303-F371D1001306}" destId="{7AA5D13A-126B-44D6-9404-16D5FA0BF16C}" srcOrd="2" destOrd="0" presId="urn:microsoft.com/office/officeart/2008/layout/AlternatingHexagons"/>
    <dgm:cxn modelId="{35401A01-9C8B-4FCA-8D10-DA9B4972A305}" type="presParOf" srcId="{8653928C-6669-4AEA-9303-F371D1001306}" destId="{87785EB2-7B81-4D58-B4FA-F55B79C12107}" srcOrd="3" destOrd="0" presId="urn:microsoft.com/office/officeart/2008/layout/AlternatingHexagons"/>
    <dgm:cxn modelId="{6AB9D8CF-CBA0-4626-8F7B-E7DE8CC5321C}" type="presParOf" srcId="{8653928C-6669-4AEA-9303-F371D1001306}" destId="{3FDF9371-1703-4F17-86B6-85D6F5527519}" srcOrd="4" destOrd="0" presId="urn:microsoft.com/office/officeart/2008/layout/AlternatingHexagons"/>
    <dgm:cxn modelId="{1437D568-D2A3-409A-BC3C-B1066C049C3C}" type="presParOf" srcId="{B7B3AFBC-2C5D-477C-9D60-8B5062194830}" destId="{6EF72388-EBF2-4972-B1D9-3A79389AAE13}" srcOrd="3" destOrd="0" presId="urn:microsoft.com/office/officeart/2008/layout/AlternatingHexagons"/>
    <dgm:cxn modelId="{EF7E5FA4-EE85-47F2-963B-A9FD6CBCADD6}" type="presParOf" srcId="{B7B3AFBC-2C5D-477C-9D60-8B5062194830}" destId="{466BFC8B-3BC7-4EA7-95C5-408C65F20F00}" srcOrd="4" destOrd="0" presId="urn:microsoft.com/office/officeart/2008/layout/AlternatingHexagons"/>
    <dgm:cxn modelId="{80D52416-4624-4BC4-9DA3-D65107FB7826}" type="presParOf" srcId="{466BFC8B-3BC7-4EA7-95C5-408C65F20F00}" destId="{D82CA46C-AC47-4595-9AA9-5E54DA6D4B2E}" srcOrd="0" destOrd="0" presId="urn:microsoft.com/office/officeart/2008/layout/AlternatingHexagons"/>
    <dgm:cxn modelId="{EE6C08EC-B1FD-4D5A-9C05-A02BB1799CFD}" type="presParOf" srcId="{466BFC8B-3BC7-4EA7-95C5-408C65F20F00}" destId="{AAEFEDD6-3564-42CD-BA18-9CFEFFDA5815}" srcOrd="1" destOrd="0" presId="urn:microsoft.com/office/officeart/2008/layout/AlternatingHexagons"/>
    <dgm:cxn modelId="{53393FB2-2A12-40DB-87CC-799EFB7DB370}" type="presParOf" srcId="{466BFC8B-3BC7-4EA7-95C5-408C65F20F00}" destId="{87F8000D-0A4A-4A0E-95E2-9EB738351A5C}" srcOrd="2" destOrd="0" presId="urn:microsoft.com/office/officeart/2008/layout/AlternatingHexagons"/>
    <dgm:cxn modelId="{A929510C-FF06-4CBB-B11E-14FFBE7D3986}" type="presParOf" srcId="{466BFC8B-3BC7-4EA7-95C5-408C65F20F00}" destId="{3869D7E8-8548-44CA-A1D7-98D40365C420}" srcOrd="3" destOrd="0" presId="urn:microsoft.com/office/officeart/2008/layout/AlternatingHexagons"/>
    <dgm:cxn modelId="{E2F137EA-F600-4EC4-95C6-614AED4BAF93}" type="presParOf" srcId="{466BFC8B-3BC7-4EA7-95C5-408C65F20F00}" destId="{585956F3-2D26-4068-87B6-66B66D0FA11C}" srcOrd="4" destOrd="0" presId="urn:microsoft.com/office/officeart/2008/layout/AlternatingHexagons"/>
    <dgm:cxn modelId="{E57B5E3B-20A4-4E97-BFF0-2A3E52A3BC42}" type="presParOf" srcId="{B7B3AFBC-2C5D-477C-9D60-8B5062194830}" destId="{09073896-2DDE-42D1-816D-E2DC5EAD0752}" srcOrd="5" destOrd="0" presId="urn:microsoft.com/office/officeart/2008/layout/AlternatingHexagons"/>
    <dgm:cxn modelId="{18AE05F3-FB00-459D-8030-6E5CD8611E95}" type="presParOf" srcId="{B7B3AFBC-2C5D-477C-9D60-8B5062194830}" destId="{87F6BF52-1C69-4F82-87E6-FE50322DB4B6}" srcOrd="6" destOrd="0" presId="urn:microsoft.com/office/officeart/2008/layout/AlternatingHexagons"/>
    <dgm:cxn modelId="{C638712D-97A3-4D7E-821B-8610AE85EB0B}" type="presParOf" srcId="{87F6BF52-1C69-4F82-87E6-FE50322DB4B6}" destId="{592AA268-0842-41EC-81EB-1404443C1E4D}" srcOrd="0" destOrd="0" presId="urn:microsoft.com/office/officeart/2008/layout/AlternatingHexagons"/>
    <dgm:cxn modelId="{EDBCEAA0-9114-4A73-A087-52A89ECC26CD}" type="presParOf" srcId="{87F6BF52-1C69-4F82-87E6-FE50322DB4B6}" destId="{1FE788AE-B6F2-41F5-8CDB-DE82F0DB359F}" srcOrd="1" destOrd="0" presId="urn:microsoft.com/office/officeart/2008/layout/AlternatingHexagons"/>
    <dgm:cxn modelId="{6F18EE78-3323-43DD-A0B7-D0F15EE56253}" type="presParOf" srcId="{87F6BF52-1C69-4F82-87E6-FE50322DB4B6}" destId="{8A8B66F6-2A2F-45B5-A70A-07BBA4D959D2}" srcOrd="2" destOrd="0" presId="urn:microsoft.com/office/officeart/2008/layout/AlternatingHexagons"/>
    <dgm:cxn modelId="{DB8F4C8F-95EB-41BF-93C1-53B555015128}" type="presParOf" srcId="{87F6BF52-1C69-4F82-87E6-FE50322DB4B6}" destId="{0002BF93-7766-4D0A-9F4E-4AA90179E1C1}" srcOrd="3" destOrd="0" presId="urn:microsoft.com/office/officeart/2008/layout/AlternatingHexagons"/>
    <dgm:cxn modelId="{8416EF79-0635-4AD2-944F-948591E7EB4C}" type="presParOf" srcId="{87F6BF52-1C69-4F82-87E6-FE50322DB4B6}" destId="{C16FC536-2DAC-49F5-8D2D-F7AFB8666509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81186DC-B450-4C03-847E-04475C6CDBFA}" type="doc">
      <dgm:prSet loTypeId="urn:microsoft.com/office/officeart/2008/layout/AlternatingHexagons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0CF7DB97-6BD2-476B-B9F3-2ADD94A5CBF0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2020</a:t>
          </a:r>
          <a:endParaRPr lang="ru-RU" dirty="0">
            <a:solidFill>
              <a:schemeClr val="bg1"/>
            </a:solidFill>
          </a:endParaRPr>
        </a:p>
      </dgm:t>
    </dgm:pt>
    <dgm:pt modelId="{2C09DF17-ED5C-4F60-9B4E-932A1AB562B1}" type="parTrans" cxnId="{AABA1479-38CE-42E8-9D6F-E445178309E9}">
      <dgm:prSet/>
      <dgm:spPr/>
      <dgm:t>
        <a:bodyPr/>
        <a:lstStyle/>
        <a:p>
          <a:endParaRPr lang="ru-RU"/>
        </a:p>
      </dgm:t>
    </dgm:pt>
    <dgm:pt modelId="{137F051E-7945-4FD4-AA45-1250E6B534A2}" type="sibTrans" cxnId="{AABA1479-38CE-42E8-9D6F-E445178309E9}">
      <dgm:prSet/>
      <dgm:spPr/>
      <dgm:t>
        <a:bodyPr/>
        <a:lstStyle/>
        <a:p>
          <a:endParaRPr lang="ru-RU"/>
        </a:p>
      </dgm:t>
    </dgm:pt>
    <dgm:pt modelId="{E2ACDA9E-97BC-4E38-BE6E-3C5E54CC04DC}">
      <dgm:prSet phldrT="[Текст]"/>
      <dgm:spPr/>
      <dgm:t>
        <a:bodyPr/>
        <a:lstStyle/>
        <a:p>
          <a:r>
            <a:rPr lang="ru-RU" dirty="0"/>
            <a:t>Год создания</a:t>
          </a:r>
        </a:p>
      </dgm:t>
    </dgm:pt>
    <dgm:pt modelId="{3145FDD8-A19D-4D6D-82C4-3F9700BA3A78}" type="parTrans" cxnId="{339DA262-6278-40DB-8D00-6FB5BDB95AB2}">
      <dgm:prSet/>
      <dgm:spPr/>
      <dgm:t>
        <a:bodyPr/>
        <a:lstStyle/>
        <a:p>
          <a:endParaRPr lang="ru-RU"/>
        </a:p>
      </dgm:t>
    </dgm:pt>
    <dgm:pt modelId="{39835282-49E6-426D-8DA6-DB09A6175EBD}" type="sibTrans" cxnId="{339DA262-6278-40DB-8D00-6FB5BDB95AB2}">
      <dgm:prSet/>
      <dgm:spPr/>
      <dgm:t>
        <a:bodyPr/>
        <a:lstStyle/>
        <a:p>
          <a:endParaRPr lang="ru-RU"/>
        </a:p>
      </dgm:t>
    </dgm:pt>
    <dgm:pt modelId="{1D48B390-0748-4423-95A2-D997D635D824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143</a:t>
          </a:r>
          <a:endParaRPr lang="ru-RU" dirty="0">
            <a:solidFill>
              <a:schemeClr val="bg1"/>
            </a:solidFill>
          </a:endParaRPr>
        </a:p>
      </dgm:t>
    </dgm:pt>
    <dgm:pt modelId="{B3041743-F44B-4BAB-A566-7D24597BE4EC}" type="parTrans" cxnId="{A9B38284-0C13-43A2-974C-69E2455AE21D}">
      <dgm:prSet/>
      <dgm:spPr/>
      <dgm:t>
        <a:bodyPr/>
        <a:lstStyle/>
        <a:p>
          <a:endParaRPr lang="ru-RU"/>
        </a:p>
      </dgm:t>
    </dgm:pt>
    <dgm:pt modelId="{5A2E7BA2-ECE2-4AA9-B3B0-643DEA8F5A13}" type="sibTrans" cxnId="{A9B38284-0C13-43A2-974C-69E2455AE21D}">
      <dgm:prSet/>
      <dgm:spPr/>
      <dgm:t>
        <a:bodyPr/>
        <a:lstStyle/>
        <a:p>
          <a:endParaRPr lang="ru-RU"/>
        </a:p>
      </dgm:t>
    </dgm:pt>
    <dgm:pt modelId="{51498048-E7B3-4AB9-9F1E-2E0768A9A37A}">
      <dgm:prSet phldrT="[Текст]"/>
      <dgm:spPr/>
      <dgm:t>
        <a:bodyPr/>
        <a:lstStyle/>
        <a:p>
          <a:r>
            <a:rPr lang="ru-RU" dirty="0"/>
            <a:t>Целевой размер, млн. руб.</a:t>
          </a:r>
        </a:p>
      </dgm:t>
    </dgm:pt>
    <dgm:pt modelId="{F01E821E-6375-4F53-BAB5-C74F3AF557BA}" type="parTrans" cxnId="{4DDE7225-7DB0-40D3-84DD-E772FAEB9CED}">
      <dgm:prSet/>
      <dgm:spPr/>
      <dgm:t>
        <a:bodyPr/>
        <a:lstStyle/>
        <a:p>
          <a:endParaRPr lang="ru-RU"/>
        </a:p>
      </dgm:t>
    </dgm:pt>
    <dgm:pt modelId="{61949657-16E6-4A76-B1F2-42F15C764954}" type="sibTrans" cxnId="{4DDE7225-7DB0-40D3-84DD-E772FAEB9CED}">
      <dgm:prSet/>
      <dgm:spPr/>
      <dgm:t>
        <a:bodyPr/>
        <a:lstStyle/>
        <a:p>
          <a:endParaRPr lang="ru-RU"/>
        </a:p>
      </dgm:t>
    </dgm:pt>
    <dgm:pt modelId="{499D5604-BABC-4F4F-9496-D9EA6503FC45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1</a:t>
          </a:r>
        </a:p>
      </dgm:t>
    </dgm:pt>
    <dgm:pt modelId="{8ED54244-CE2E-4E3C-BAC2-FC55B5E52175}" type="parTrans" cxnId="{C3FB1E83-8B2B-4DED-9FD7-C245E72462F5}">
      <dgm:prSet/>
      <dgm:spPr/>
      <dgm:t>
        <a:bodyPr/>
        <a:lstStyle/>
        <a:p>
          <a:endParaRPr lang="ru-RU"/>
        </a:p>
      </dgm:t>
    </dgm:pt>
    <dgm:pt modelId="{261E665F-4639-4BE0-B655-8DA8F669A5A4}" type="sibTrans" cxnId="{C3FB1E83-8B2B-4DED-9FD7-C245E72462F5}">
      <dgm:prSet/>
      <dgm:spPr/>
      <dgm:t>
        <a:bodyPr/>
        <a:lstStyle/>
        <a:p>
          <a:endParaRPr lang="ru-RU"/>
        </a:p>
      </dgm:t>
    </dgm:pt>
    <dgm:pt modelId="{EC0EDDDA-D316-40D3-B07B-68C7A471A3AD}">
      <dgm:prSet phldrT="[Текст]"/>
      <dgm:spPr/>
      <dgm:t>
        <a:bodyPr/>
        <a:lstStyle/>
        <a:p>
          <a:r>
            <a:rPr lang="ru-RU" dirty="0"/>
            <a:t>Количество жертвователей</a:t>
          </a:r>
        </a:p>
      </dgm:t>
    </dgm:pt>
    <dgm:pt modelId="{BA02ADE3-6407-494E-BC89-C40044D7C4BF}" type="parTrans" cxnId="{F328499F-FB5E-4C5A-814D-BE58C83EE504}">
      <dgm:prSet/>
      <dgm:spPr/>
      <dgm:t>
        <a:bodyPr/>
        <a:lstStyle/>
        <a:p>
          <a:endParaRPr lang="ru-RU"/>
        </a:p>
      </dgm:t>
    </dgm:pt>
    <dgm:pt modelId="{348BC71D-862C-4616-B78F-10FB4897ECDF}" type="sibTrans" cxnId="{F328499F-FB5E-4C5A-814D-BE58C83EE504}">
      <dgm:prSet/>
      <dgm:spPr/>
      <dgm:t>
        <a:bodyPr/>
        <a:lstStyle/>
        <a:p>
          <a:endParaRPr lang="ru-RU"/>
        </a:p>
      </dgm:t>
    </dgm:pt>
    <dgm:pt modelId="{36529B0A-D35A-4B8F-98BF-3DEE1B87875C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10</a:t>
          </a:r>
          <a:endParaRPr lang="ru-RU" dirty="0">
            <a:solidFill>
              <a:schemeClr val="bg1"/>
            </a:solidFill>
          </a:endParaRPr>
        </a:p>
      </dgm:t>
    </dgm:pt>
    <dgm:pt modelId="{8781FEE1-0CB5-4AA2-8E3E-A81CF9C87074}" type="parTrans" cxnId="{90018639-63E8-414B-B21B-22090B2984ED}">
      <dgm:prSet/>
      <dgm:spPr/>
      <dgm:t>
        <a:bodyPr/>
        <a:lstStyle/>
        <a:p>
          <a:endParaRPr lang="ru-RU"/>
        </a:p>
      </dgm:t>
    </dgm:pt>
    <dgm:pt modelId="{8C925833-35D9-48B4-B375-AC380610EE6C}" type="sibTrans" cxnId="{90018639-63E8-414B-B21B-22090B2984ED}">
      <dgm:prSet/>
      <dgm:spPr/>
      <dgm:t>
        <a:bodyPr/>
        <a:lstStyle/>
        <a:p>
          <a:endParaRPr lang="ru-RU"/>
        </a:p>
      </dgm:t>
    </dgm:pt>
    <dgm:pt modelId="{28F811FD-6E76-4040-B784-96FB0A9D9C18}">
      <dgm:prSet phldrT="[Текст]"/>
      <dgm:spPr/>
      <dgm:t>
        <a:bodyPr/>
        <a:lstStyle/>
        <a:p>
          <a:r>
            <a:rPr lang="ru-RU" dirty="0"/>
            <a:t>Целевой объём финансирования программы в год, млн. руб.</a:t>
          </a:r>
        </a:p>
      </dgm:t>
    </dgm:pt>
    <dgm:pt modelId="{22BEED91-A91E-4339-903A-1DDC270D79CA}" type="parTrans" cxnId="{938534B1-729D-438C-8364-76FA8CBB1344}">
      <dgm:prSet/>
      <dgm:spPr/>
      <dgm:t>
        <a:bodyPr/>
        <a:lstStyle/>
        <a:p>
          <a:endParaRPr lang="ru-RU"/>
        </a:p>
      </dgm:t>
    </dgm:pt>
    <dgm:pt modelId="{F538BD0E-9E44-4954-8122-F94AC338336A}" type="sibTrans" cxnId="{938534B1-729D-438C-8364-76FA8CBB1344}">
      <dgm:prSet/>
      <dgm:spPr/>
      <dgm:t>
        <a:bodyPr/>
        <a:lstStyle/>
        <a:p>
          <a:endParaRPr lang="ru-RU"/>
        </a:p>
      </dgm:t>
    </dgm:pt>
    <dgm:pt modelId="{B7B3AFBC-2C5D-477C-9D60-8B5062194830}" type="pres">
      <dgm:prSet presAssocID="{781186DC-B450-4C03-847E-04475C6CDBFA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86E84A6-F3F1-4BE9-B923-19E06C7F6B2C}" type="pres">
      <dgm:prSet presAssocID="{0CF7DB97-6BD2-476B-B9F3-2ADD94A5CBF0}" presName="composite" presStyleCnt="0"/>
      <dgm:spPr/>
    </dgm:pt>
    <dgm:pt modelId="{7FEF5131-9A8A-47F7-87B2-4DF526497ED3}" type="pres">
      <dgm:prSet presAssocID="{0CF7DB97-6BD2-476B-B9F3-2ADD94A5CBF0}" presName="Parent1" presStyleLbl="node1" presStyleIdx="0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B3C0E0-B9DE-4866-9F33-1C12FCF9557A}" type="pres">
      <dgm:prSet presAssocID="{0CF7DB97-6BD2-476B-B9F3-2ADD94A5CBF0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7931EB-821E-4E2E-B1C9-A06EBAD61175}" type="pres">
      <dgm:prSet presAssocID="{0CF7DB97-6BD2-476B-B9F3-2ADD94A5CBF0}" presName="BalanceSpacing" presStyleCnt="0"/>
      <dgm:spPr/>
    </dgm:pt>
    <dgm:pt modelId="{25B381EC-BC4F-4BC5-9510-44157AABB49A}" type="pres">
      <dgm:prSet presAssocID="{0CF7DB97-6BD2-476B-B9F3-2ADD94A5CBF0}" presName="BalanceSpacing1" presStyleCnt="0"/>
      <dgm:spPr/>
    </dgm:pt>
    <dgm:pt modelId="{4AC502BB-1C13-4F10-900F-C29CC57C3686}" type="pres">
      <dgm:prSet presAssocID="{137F051E-7945-4FD4-AA45-1250E6B534A2}" presName="Accent1Text" presStyleLbl="node1" presStyleIdx="1" presStyleCnt="8"/>
      <dgm:spPr/>
      <dgm:t>
        <a:bodyPr/>
        <a:lstStyle/>
        <a:p>
          <a:endParaRPr lang="ru-RU"/>
        </a:p>
      </dgm:t>
    </dgm:pt>
    <dgm:pt modelId="{96571CE0-CA15-4518-9BD6-523A911EDACF}" type="pres">
      <dgm:prSet presAssocID="{137F051E-7945-4FD4-AA45-1250E6B534A2}" presName="spaceBetweenRectangles" presStyleCnt="0"/>
      <dgm:spPr/>
    </dgm:pt>
    <dgm:pt modelId="{8653928C-6669-4AEA-9303-F371D1001306}" type="pres">
      <dgm:prSet presAssocID="{1D48B390-0748-4423-95A2-D997D635D824}" presName="composite" presStyleCnt="0"/>
      <dgm:spPr/>
    </dgm:pt>
    <dgm:pt modelId="{48FB6118-7918-4A73-B5E4-D456B4AF2FC0}" type="pres">
      <dgm:prSet presAssocID="{1D48B390-0748-4423-95A2-D997D635D824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6C3EAB-39F2-4A03-A547-B50E2DACFD44}" type="pres">
      <dgm:prSet presAssocID="{1D48B390-0748-4423-95A2-D997D635D824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A5D13A-126B-44D6-9404-16D5FA0BF16C}" type="pres">
      <dgm:prSet presAssocID="{1D48B390-0748-4423-95A2-D997D635D824}" presName="BalanceSpacing" presStyleCnt="0"/>
      <dgm:spPr/>
    </dgm:pt>
    <dgm:pt modelId="{87785EB2-7B81-4D58-B4FA-F55B79C12107}" type="pres">
      <dgm:prSet presAssocID="{1D48B390-0748-4423-95A2-D997D635D824}" presName="BalanceSpacing1" presStyleCnt="0"/>
      <dgm:spPr/>
    </dgm:pt>
    <dgm:pt modelId="{3FDF9371-1703-4F17-86B6-85D6F5527519}" type="pres">
      <dgm:prSet presAssocID="{5A2E7BA2-ECE2-4AA9-B3B0-643DEA8F5A13}" presName="Accent1Text" presStyleLbl="node1" presStyleIdx="3" presStyleCnt="8"/>
      <dgm:spPr/>
      <dgm:t>
        <a:bodyPr/>
        <a:lstStyle/>
        <a:p>
          <a:endParaRPr lang="ru-RU"/>
        </a:p>
      </dgm:t>
    </dgm:pt>
    <dgm:pt modelId="{6EF72388-EBF2-4972-B1D9-3A79389AAE13}" type="pres">
      <dgm:prSet presAssocID="{5A2E7BA2-ECE2-4AA9-B3B0-643DEA8F5A13}" presName="spaceBetweenRectangles" presStyleCnt="0"/>
      <dgm:spPr/>
    </dgm:pt>
    <dgm:pt modelId="{466BFC8B-3BC7-4EA7-95C5-408C65F20F00}" type="pres">
      <dgm:prSet presAssocID="{499D5604-BABC-4F4F-9496-D9EA6503FC45}" presName="composite" presStyleCnt="0"/>
      <dgm:spPr/>
    </dgm:pt>
    <dgm:pt modelId="{D82CA46C-AC47-4595-9AA9-5E54DA6D4B2E}" type="pres">
      <dgm:prSet presAssocID="{499D5604-BABC-4F4F-9496-D9EA6503FC45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EFEDD6-3564-42CD-BA18-9CFEFFDA5815}" type="pres">
      <dgm:prSet presAssocID="{499D5604-BABC-4F4F-9496-D9EA6503FC45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F8000D-0A4A-4A0E-95E2-9EB738351A5C}" type="pres">
      <dgm:prSet presAssocID="{499D5604-BABC-4F4F-9496-D9EA6503FC45}" presName="BalanceSpacing" presStyleCnt="0"/>
      <dgm:spPr/>
    </dgm:pt>
    <dgm:pt modelId="{3869D7E8-8548-44CA-A1D7-98D40365C420}" type="pres">
      <dgm:prSet presAssocID="{499D5604-BABC-4F4F-9496-D9EA6503FC45}" presName="BalanceSpacing1" presStyleCnt="0"/>
      <dgm:spPr/>
    </dgm:pt>
    <dgm:pt modelId="{585956F3-2D26-4068-87B6-66B66D0FA11C}" type="pres">
      <dgm:prSet presAssocID="{261E665F-4639-4BE0-B655-8DA8F669A5A4}" presName="Accent1Text" presStyleLbl="node1" presStyleIdx="5" presStyleCnt="8"/>
      <dgm:spPr/>
      <dgm:t>
        <a:bodyPr/>
        <a:lstStyle/>
        <a:p>
          <a:endParaRPr lang="ru-RU"/>
        </a:p>
      </dgm:t>
    </dgm:pt>
    <dgm:pt modelId="{09073896-2DDE-42D1-816D-E2DC5EAD0752}" type="pres">
      <dgm:prSet presAssocID="{261E665F-4639-4BE0-B655-8DA8F669A5A4}" presName="spaceBetweenRectangles" presStyleCnt="0"/>
      <dgm:spPr/>
    </dgm:pt>
    <dgm:pt modelId="{87F6BF52-1C69-4F82-87E6-FE50322DB4B6}" type="pres">
      <dgm:prSet presAssocID="{36529B0A-D35A-4B8F-98BF-3DEE1B87875C}" presName="composite" presStyleCnt="0"/>
      <dgm:spPr/>
    </dgm:pt>
    <dgm:pt modelId="{592AA268-0842-41EC-81EB-1404443C1E4D}" type="pres">
      <dgm:prSet presAssocID="{36529B0A-D35A-4B8F-98BF-3DEE1B87875C}" presName="Parent1" presStyleLbl="node1" presStyleIdx="6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E788AE-B6F2-41F5-8CDB-DE82F0DB359F}" type="pres">
      <dgm:prSet presAssocID="{36529B0A-D35A-4B8F-98BF-3DEE1B87875C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8B66F6-2A2F-45B5-A70A-07BBA4D959D2}" type="pres">
      <dgm:prSet presAssocID="{36529B0A-D35A-4B8F-98BF-3DEE1B87875C}" presName="BalanceSpacing" presStyleCnt="0"/>
      <dgm:spPr/>
    </dgm:pt>
    <dgm:pt modelId="{0002BF93-7766-4D0A-9F4E-4AA90179E1C1}" type="pres">
      <dgm:prSet presAssocID="{36529B0A-D35A-4B8F-98BF-3DEE1B87875C}" presName="BalanceSpacing1" presStyleCnt="0"/>
      <dgm:spPr/>
    </dgm:pt>
    <dgm:pt modelId="{C16FC536-2DAC-49F5-8D2D-F7AFB8666509}" type="pres">
      <dgm:prSet presAssocID="{8C925833-35D9-48B4-B375-AC380610EE6C}" presName="Accent1Text" presStyleLbl="node1" presStyleIdx="7" presStyleCnt="8"/>
      <dgm:spPr/>
      <dgm:t>
        <a:bodyPr/>
        <a:lstStyle/>
        <a:p>
          <a:endParaRPr lang="ru-RU"/>
        </a:p>
      </dgm:t>
    </dgm:pt>
  </dgm:ptLst>
  <dgm:cxnLst>
    <dgm:cxn modelId="{E9613218-E4D1-4E33-ADAA-FDD8ED78E963}" type="presOf" srcId="{5A2E7BA2-ECE2-4AA9-B3B0-643DEA8F5A13}" destId="{3FDF9371-1703-4F17-86B6-85D6F5527519}" srcOrd="0" destOrd="0" presId="urn:microsoft.com/office/officeart/2008/layout/AlternatingHexagons"/>
    <dgm:cxn modelId="{A9B38284-0C13-43A2-974C-69E2455AE21D}" srcId="{781186DC-B450-4C03-847E-04475C6CDBFA}" destId="{1D48B390-0748-4423-95A2-D997D635D824}" srcOrd="1" destOrd="0" parTransId="{B3041743-F44B-4BAB-A566-7D24597BE4EC}" sibTransId="{5A2E7BA2-ECE2-4AA9-B3B0-643DEA8F5A13}"/>
    <dgm:cxn modelId="{552C7BB5-6B8D-4150-B869-945B7C89366D}" type="presOf" srcId="{36529B0A-D35A-4B8F-98BF-3DEE1B87875C}" destId="{592AA268-0842-41EC-81EB-1404443C1E4D}" srcOrd="0" destOrd="0" presId="urn:microsoft.com/office/officeart/2008/layout/AlternatingHexagons"/>
    <dgm:cxn modelId="{E89FB0FB-1665-4BB9-9BF9-B38B15351AD8}" type="presOf" srcId="{499D5604-BABC-4F4F-9496-D9EA6503FC45}" destId="{D82CA46C-AC47-4595-9AA9-5E54DA6D4B2E}" srcOrd="0" destOrd="0" presId="urn:microsoft.com/office/officeart/2008/layout/AlternatingHexagons"/>
    <dgm:cxn modelId="{67E118E6-CCED-4347-8099-DCD01563986A}" type="presOf" srcId="{781186DC-B450-4C03-847E-04475C6CDBFA}" destId="{B7B3AFBC-2C5D-477C-9D60-8B5062194830}" srcOrd="0" destOrd="0" presId="urn:microsoft.com/office/officeart/2008/layout/AlternatingHexagons"/>
    <dgm:cxn modelId="{2D9F32BE-27D3-443A-A3B4-682E7FEB8237}" type="presOf" srcId="{EC0EDDDA-D316-40D3-B07B-68C7A471A3AD}" destId="{AAEFEDD6-3564-42CD-BA18-9CFEFFDA5815}" srcOrd="0" destOrd="0" presId="urn:microsoft.com/office/officeart/2008/layout/AlternatingHexagons"/>
    <dgm:cxn modelId="{AABA1479-38CE-42E8-9D6F-E445178309E9}" srcId="{781186DC-B450-4C03-847E-04475C6CDBFA}" destId="{0CF7DB97-6BD2-476B-B9F3-2ADD94A5CBF0}" srcOrd="0" destOrd="0" parTransId="{2C09DF17-ED5C-4F60-9B4E-932A1AB562B1}" sibTransId="{137F051E-7945-4FD4-AA45-1250E6B534A2}"/>
    <dgm:cxn modelId="{C0459D32-BCD1-41BF-835E-011AE1D3EF4F}" type="presOf" srcId="{0CF7DB97-6BD2-476B-B9F3-2ADD94A5CBF0}" destId="{7FEF5131-9A8A-47F7-87B2-4DF526497ED3}" srcOrd="0" destOrd="0" presId="urn:microsoft.com/office/officeart/2008/layout/AlternatingHexagons"/>
    <dgm:cxn modelId="{90018639-63E8-414B-B21B-22090B2984ED}" srcId="{781186DC-B450-4C03-847E-04475C6CDBFA}" destId="{36529B0A-D35A-4B8F-98BF-3DEE1B87875C}" srcOrd="3" destOrd="0" parTransId="{8781FEE1-0CB5-4AA2-8E3E-A81CF9C87074}" sibTransId="{8C925833-35D9-48B4-B375-AC380610EE6C}"/>
    <dgm:cxn modelId="{F328499F-FB5E-4C5A-814D-BE58C83EE504}" srcId="{499D5604-BABC-4F4F-9496-D9EA6503FC45}" destId="{EC0EDDDA-D316-40D3-B07B-68C7A471A3AD}" srcOrd="0" destOrd="0" parTransId="{BA02ADE3-6407-494E-BC89-C40044D7C4BF}" sibTransId="{348BC71D-862C-4616-B78F-10FB4897ECDF}"/>
    <dgm:cxn modelId="{B86820B8-E328-48E0-8BB6-77240981A67C}" type="presOf" srcId="{51498048-E7B3-4AB9-9F1E-2E0768A9A37A}" destId="{6F6C3EAB-39F2-4A03-A547-B50E2DACFD44}" srcOrd="0" destOrd="0" presId="urn:microsoft.com/office/officeart/2008/layout/AlternatingHexagons"/>
    <dgm:cxn modelId="{938534B1-729D-438C-8364-76FA8CBB1344}" srcId="{36529B0A-D35A-4B8F-98BF-3DEE1B87875C}" destId="{28F811FD-6E76-4040-B784-96FB0A9D9C18}" srcOrd="0" destOrd="0" parTransId="{22BEED91-A91E-4339-903A-1DDC270D79CA}" sibTransId="{F538BD0E-9E44-4954-8122-F94AC338336A}"/>
    <dgm:cxn modelId="{F52D944D-455E-4E54-8582-76ACBE0E1327}" type="presOf" srcId="{137F051E-7945-4FD4-AA45-1250E6B534A2}" destId="{4AC502BB-1C13-4F10-900F-C29CC57C3686}" srcOrd="0" destOrd="0" presId="urn:microsoft.com/office/officeart/2008/layout/AlternatingHexagons"/>
    <dgm:cxn modelId="{FDFCFAD9-1E42-4A4B-A2FE-818009BB95A6}" type="presOf" srcId="{1D48B390-0748-4423-95A2-D997D635D824}" destId="{48FB6118-7918-4A73-B5E4-D456B4AF2FC0}" srcOrd="0" destOrd="0" presId="urn:microsoft.com/office/officeart/2008/layout/AlternatingHexagons"/>
    <dgm:cxn modelId="{339DA262-6278-40DB-8D00-6FB5BDB95AB2}" srcId="{0CF7DB97-6BD2-476B-B9F3-2ADD94A5CBF0}" destId="{E2ACDA9E-97BC-4E38-BE6E-3C5E54CC04DC}" srcOrd="0" destOrd="0" parTransId="{3145FDD8-A19D-4D6D-82C4-3F9700BA3A78}" sibTransId="{39835282-49E6-426D-8DA6-DB09A6175EBD}"/>
    <dgm:cxn modelId="{F9797020-4C4E-4620-9C13-82193DFFF53F}" type="presOf" srcId="{E2ACDA9E-97BC-4E38-BE6E-3C5E54CC04DC}" destId="{2CB3C0E0-B9DE-4866-9F33-1C12FCF9557A}" srcOrd="0" destOrd="0" presId="urn:microsoft.com/office/officeart/2008/layout/AlternatingHexagons"/>
    <dgm:cxn modelId="{62A3DB9E-009C-46D7-8147-A524D575F4D8}" type="presOf" srcId="{8C925833-35D9-48B4-B375-AC380610EE6C}" destId="{C16FC536-2DAC-49F5-8D2D-F7AFB8666509}" srcOrd="0" destOrd="0" presId="urn:microsoft.com/office/officeart/2008/layout/AlternatingHexagons"/>
    <dgm:cxn modelId="{4DDE7225-7DB0-40D3-84DD-E772FAEB9CED}" srcId="{1D48B390-0748-4423-95A2-D997D635D824}" destId="{51498048-E7B3-4AB9-9F1E-2E0768A9A37A}" srcOrd="0" destOrd="0" parTransId="{F01E821E-6375-4F53-BAB5-C74F3AF557BA}" sibTransId="{61949657-16E6-4A76-B1F2-42F15C764954}"/>
    <dgm:cxn modelId="{68EA55B5-C68D-489C-AED4-7655AEABC602}" type="presOf" srcId="{28F811FD-6E76-4040-B784-96FB0A9D9C18}" destId="{1FE788AE-B6F2-41F5-8CDB-DE82F0DB359F}" srcOrd="0" destOrd="0" presId="urn:microsoft.com/office/officeart/2008/layout/AlternatingHexagons"/>
    <dgm:cxn modelId="{C3FB1E83-8B2B-4DED-9FD7-C245E72462F5}" srcId="{781186DC-B450-4C03-847E-04475C6CDBFA}" destId="{499D5604-BABC-4F4F-9496-D9EA6503FC45}" srcOrd="2" destOrd="0" parTransId="{8ED54244-CE2E-4E3C-BAC2-FC55B5E52175}" sibTransId="{261E665F-4639-4BE0-B655-8DA8F669A5A4}"/>
    <dgm:cxn modelId="{55DA0AE8-3E6B-4B13-A1DD-7505FA34D00D}" type="presOf" srcId="{261E665F-4639-4BE0-B655-8DA8F669A5A4}" destId="{585956F3-2D26-4068-87B6-66B66D0FA11C}" srcOrd="0" destOrd="0" presId="urn:microsoft.com/office/officeart/2008/layout/AlternatingHexagons"/>
    <dgm:cxn modelId="{4D3764D3-96C8-442D-9F5F-C920001854E1}" type="presParOf" srcId="{B7B3AFBC-2C5D-477C-9D60-8B5062194830}" destId="{286E84A6-F3F1-4BE9-B923-19E06C7F6B2C}" srcOrd="0" destOrd="0" presId="urn:microsoft.com/office/officeart/2008/layout/AlternatingHexagons"/>
    <dgm:cxn modelId="{A9915FB9-FAB6-4354-8239-43024080723E}" type="presParOf" srcId="{286E84A6-F3F1-4BE9-B923-19E06C7F6B2C}" destId="{7FEF5131-9A8A-47F7-87B2-4DF526497ED3}" srcOrd="0" destOrd="0" presId="urn:microsoft.com/office/officeart/2008/layout/AlternatingHexagons"/>
    <dgm:cxn modelId="{7F4399A1-CC17-451D-88C6-1FC2C281AFAF}" type="presParOf" srcId="{286E84A6-F3F1-4BE9-B923-19E06C7F6B2C}" destId="{2CB3C0E0-B9DE-4866-9F33-1C12FCF9557A}" srcOrd="1" destOrd="0" presId="urn:microsoft.com/office/officeart/2008/layout/AlternatingHexagons"/>
    <dgm:cxn modelId="{1BC35628-0340-42B7-9730-B209E6B4FCED}" type="presParOf" srcId="{286E84A6-F3F1-4BE9-B923-19E06C7F6B2C}" destId="{E67931EB-821E-4E2E-B1C9-A06EBAD61175}" srcOrd="2" destOrd="0" presId="urn:microsoft.com/office/officeart/2008/layout/AlternatingHexagons"/>
    <dgm:cxn modelId="{0D69127F-94DE-41E8-AB53-A8B364A36B4C}" type="presParOf" srcId="{286E84A6-F3F1-4BE9-B923-19E06C7F6B2C}" destId="{25B381EC-BC4F-4BC5-9510-44157AABB49A}" srcOrd="3" destOrd="0" presId="urn:microsoft.com/office/officeart/2008/layout/AlternatingHexagons"/>
    <dgm:cxn modelId="{6B59F2B2-14E0-44BC-BE5B-3F96833F50FB}" type="presParOf" srcId="{286E84A6-F3F1-4BE9-B923-19E06C7F6B2C}" destId="{4AC502BB-1C13-4F10-900F-C29CC57C3686}" srcOrd="4" destOrd="0" presId="urn:microsoft.com/office/officeart/2008/layout/AlternatingHexagons"/>
    <dgm:cxn modelId="{58A74522-DB3C-49BB-9416-7224406AC2AC}" type="presParOf" srcId="{B7B3AFBC-2C5D-477C-9D60-8B5062194830}" destId="{96571CE0-CA15-4518-9BD6-523A911EDACF}" srcOrd="1" destOrd="0" presId="urn:microsoft.com/office/officeart/2008/layout/AlternatingHexagons"/>
    <dgm:cxn modelId="{4E89C4EB-5EFF-4118-A412-2848422BC117}" type="presParOf" srcId="{B7B3AFBC-2C5D-477C-9D60-8B5062194830}" destId="{8653928C-6669-4AEA-9303-F371D1001306}" srcOrd="2" destOrd="0" presId="urn:microsoft.com/office/officeart/2008/layout/AlternatingHexagons"/>
    <dgm:cxn modelId="{B10024A2-EB29-4E95-BCA1-9F04AAE142A0}" type="presParOf" srcId="{8653928C-6669-4AEA-9303-F371D1001306}" destId="{48FB6118-7918-4A73-B5E4-D456B4AF2FC0}" srcOrd="0" destOrd="0" presId="urn:microsoft.com/office/officeart/2008/layout/AlternatingHexagons"/>
    <dgm:cxn modelId="{830A00E1-EF26-494B-9EF3-D86D89D6C942}" type="presParOf" srcId="{8653928C-6669-4AEA-9303-F371D1001306}" destId="{6F6C3EAB-39F2-4A03-A547-B50E2DACFD44}" srcOrd="1" destOrd="0" presId="urn:microsoft.com/office/officeart/2008/layout/AlternatingHexagons"/>
    <dgm:cxn modelId="{17E82C77-C539-4839-808D-E8375981871F}" type="presParOf" srcId="{8653928C-6669-4AEA-9303-F371D1001306}" destId="{7AA5D13A-126B-44D6-9404-16D5FA0BF16C}" srcOrd="2" destOrd="0" presId="urn:microsoft.com/office/officeart/2008/layout/AlternatingHexagons"/>
    <dgm:cxn modelId="{5DDC3D93-E64B-404F-B609-20C76A3EEA4B}" type="presParOf" srcId="{8653928C-6669-4AEA-9303-F371D1001306}" destId="{87785EB2-7B81-4D58-B4FA-F55B79C12107}" srcOrd="3" destOrd="0" presId="urn:microsoft.com/office/officeart/2008/layout/AlternatingHexagons"/>
    <dgm:cxn modelId="{F2FB14AA-A763-478C-8933-5D6E8BE82FDE}" type="presParOf" srcId="{8653928C-6669-4AEA-9303-F371D1001306}" destId="{3FDF9371-1703-4F17-86B6-85D6F5527519}" srcOrd="4" destOrd="0" presId="urn:microsoft.com/office/officeart/2008/layout/AlternatingHexagons"/>
    <dgm:cxn modelId="{3CE261FD-28EE-4868-A2E8-FC751DEE7812}" type="presParOf" srcId="{B7B3AFBC-2C5D-477C-9D60-8B5062194830}" destId="{6EF72388-EBF2-4972-B1D9-3A79389AAE13}" srcOrd="3" destOrd="0" presId="urn:microsoft.com/office/officeart/2008/layout/AlternatingHexagons"/>
    <dgm:cxn modelId="{EAE62463-240E-44D1-8840-AEA00D72C13F}" type="presParOf" srcId="{B7B3AFBC-2C5D-477C-9D60-8B5062194830}" destId="{466BFC8B-3BC7-4EA7-95C5-408C65F20F00}" srcOrd="4" destOrd="0" presId="urn:microsoft.com/office/officeart/2008/layout/AlternatingHexagons"/>
    <dgm:cxn modelId="{6F1250F6-9DD4-4107-83AA-E80C159C214A}" type="presParOf" srcId="{466BFC8B-3BC7-4EA7-95C5-408C65F20F00}" destId="{D82CA46C-AC47-4595-9AA9-5E54DA6D4B2E}" srcOrd="0" destOrd="0" presId="urn:microsoft.com/office/officeart/2008/layout/AlternatingHexagons"/>
    <dgm:cxn modelId="{4E1E318D-0F22-4309-99F1-823C2B0AB3A5}" type="presParOf" srcId="{466BFC8B-3BC7-4EA7-95C5-408C65F20F00}" destId="{AAEFEDD6-3564-42CD-BA18-9CFEFFDA5815}" srcOrd="1" destOrd="0" presId="urn:microsoft.com/office/officeart/2008/layout/AlternatingHexagons"/>
    <dgm:cxn modelId="{BB328A4A-2D7B-46A6-B345-A79DAD60A477}" type="presParOf" srcId="{466BFC8B-3BC7-4EA7-95C5-408C65F20F00}" destId="{87F8000D-0A4A-4A0E-95E2-9EB738351A5C}" srcOrd="2" destOrd="0" presId="urn:microsoft.com/office/officeart/2008/layout/AlternatingHexagons"/>
    <dgm:cxn modelId="{2374E8B2-8CD6-46FC-B4E1-68AA621267E3}" type="presParOf" srcId="{466BFC8B-3BC7-4EA7-95C5-408C65F20F00}" destId="{3869D7E8-8548-44CA-A1D7-98D40365C420}" srcOrd="3" destOrd="0" presId="urn:microsoft.com/office/officeart/2008/layout/AlternatingHexagons"/>
    <dgm:cxn modelId="{E96E74D3-E65D-4020-B0A2-6A6879F12A2F}" type="presParOf" srcId="{466BFC8B-3BC7-4EA7-95C5-408C65F20F00}" destId="{585956F3-2D26-4068-87B6-66B66D0FA11C}" srcOrd="4" destOrd="0" presId="urn:microsoft.com/office/officeart/2008/layout/AlternatingHexagons"/>
    <dgm:cxn modelId="{B4D5D0CD-3465-4F16-B596-F17F3CFDC45A}" type="presParOf" srcId="{B7B3AFBC-2C5D-477C-9D60-8B5062194830}" destId="{09073896-2DDE-42D1-816D-E2DC5EAD0752}" srcOrd="5" destOrd="0" presId="urn:microsoft.com/office/officeart/2008/layout/AlternatingHexagons"/>
    <dgm:cxn modelId="{BC4A5EA9-84DA-4F5A-8D7B-73B9E5CE0047}" type="presParOf" srcId="{B7B3AFBC-2C5D-477C-9D60-8B5062194830}" destId="{87F6BF52-1C69-4F82-87E6-FE50322DB4B6}" srcOrd="6" destOrd="0" presId="urn:microsoft.com/office/officeart/2008/layout/AlternatingHexagons"/>
    <dgm:cxn modelId="{1FDDC450-C98E-401E-BAE7-368AE5A83420}" type="presParOf" srcId="{87F6BF52-1C69-4F82-87E6-FE50322DB4B6}" destId="{592AA268-0842-41EC-81EB-1404443C1E4D}" srcOrd="0" destOrd="0" presId="urn:microsoft.com/office/officeart/2008/layout/AlternatingHexagons"/>
    <dgm:cxn modelId="{FC8CA884-4E90-46F0-B8AD-93A94D2D0F6A}" type="presParOf" srcId="{87F6BF52-1C69-4F82-87E6-FE50322DB4B6}" destId="{1FE788AE-B6F2-41F5-8CDB-DE82F0DB359F}" srcOrd="1" destOrd="0" presId="urn:microsoft.com/office/officeart/2008/layout/AlternatingHexagons"/>
    <dgm:cxn modelId="{3F07A319-7F4A-404B-ACEE-2C6E9F436B9B}" type="presParOf" srcId="{87F6BF52-1C69-4F82-87E6-FE50322DB4B6}" destId="{8A8B66F6-2A2F-45B5-A70A-07BBA4D959D2}" srcOrd="2" destOrd="0" presId="urn:microsoft.com/office/officeart/2008/layout/AlternatingHexagons"/>
    <dgm:cxn modelId="{8BC29085-0B20-422E-86DC-A66E8442BAE2}" type="presParOf" srcId="{87F6BF52-1C69-4F82-87E6-FE50322DB4B6}" destId="{0002BF93-7766-4D0A-9F4E-4AA90179E1C1}" srcOrd="3" destOrd="0" presId="urn:microsoft.com/office/officeart/2008/layout/AlternatingHexagons"/>
    <dgm:cxn modelId="{3F811FC5-9A61-4905-A025-D203B233C04B}" type="presParOf" srcId="{87F6BF52-1C69-4F82-87E6-FE50322DB4B6}" destId="{C16FC536-2DAC-49F5-8D2D-F7AFB8666509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81186DC-B450-4C03-847E-04475C6CDBFA}" type="doc">
      <dgm:prSet loTypeId="urn:microsoft.com/office/officeart/2008/layout/AlternatingHexagons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0CF7DB97-6BD2-476B-B9F3-2ADD94A5CBF0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/>
            <a:t>2021</a:t>
          </a:r>
          <a:endParaRPr lang="ru-RU" dirty="0"/>
        </a:p>
      </dgm:t>
    </dgm:pt>
    <dgm:pt modelId="{2C09DF17-ED5C-4F60-9B4E-932A1AB562B1}" type="parTrans" cxnId="{AABA1479-38CE-42E8-9D6F-E445178309E9}">
      <dgm:prSet/>
      <dgm:spPr/>
      <dgm:t>
        <a:bodyPr/>
        <a:lstStyle/>
        <a:p>
          <a:endParaRPr lang="ru-RU"/>
        </a:p>
      </dgm:t>
    </dgm:pt>
    <dgm:pt modelId="{137F051E-7945-4FD4-AA45-1250E6B534A2}" type="sibTrans" cxnId="{AABA1479-38CE-42E8-9D6F-E445178309E9}">
      <dgm:prSet/>
      <dgm:spPr/>
      <dgm:t>
        <a:bodyPr/>
        <a:lstStyle/>
        <a:p>
          <a:endParaRPr lang="ru-RU"/>
        </a:p>
      </dgm:t>
    </dgm:pt>
    <dgm:pt modelId="{E2ACDA9E-97BC-4E38-BE6E-3C5E54CC04DC}">
      <dgm:prSet phldrT="[Текст]"/>
      <dgm:spPr/>
      <dgm:t>
        <a:bodyPr/>
        <a:lstStyle/>
        <a:p>
          <a:r>
            <a:rPr lang="ru-RU" dirty="0"/>
            <a:t>Год создания</a:t>
          </a:r>
        </a:p>
      </dgm:t>
    </dgm:pt>
    <dgm:pt modelId="{3145FDD8-A19D-4D6D-82C4-3F9700BA3A78}" type="parTrans" cxnId="{339DA262-6278-40DB-8D00-6FB5BDB95AB2}">
      <dgm:prSet/>
      <dgm:spPr/>
      <dgm:t>
        <a:bodyPr/>
        <a:lstStyle/>
        <a:p>
          <a:endParaRPr lang="ru-RU"/>
        </a:p>
      </dgm:t>
    </dgm:pt>
    <dgm:pt modelId="{39835282-49E6-426D-8DA6-DB09A6175EBD}" type="sibTrans" cxnId="{339DA262-6278-40DB-8D00-6FB5BDB95AB2}">
      <dgm:prSet/>
      <dgm:spPr/>
      <dgm:t>
        <a:bodyPr/>
        <a:lstStyle/>
        <a:p>
          <a:endParaRPr lang="ru-RU"/>
        </a:p>
      </dgm:t>
    </dgm:pt>
    <dgm:pt modelId="{1D48B390-0748-4423-95A2-D997D635D824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150</a:t>
          </a:r>
          <a:endParaRPr lang="ru-RU" dirty="0">
            <a:solidFill>
              <a:schemeClr val="tx1"/>
            </a:solidFill>
          </a:endParaRPr>
        </a:p>
      </dgm:t>
    </dgm:pt>
    <dgm:pt modelId="{B3041743-F44B-4BAB-A566-7D24597BE4EC}" type="parTrans" cxnId="{A9B38284-0C13-43A2-974C-69E2455AE21D}">
      <dgm:prSet/>
      <dgm:spPr/>
      <dgm:t>
        <a:bodyPr/>
        <a:lstStyle/>
        <a:p>
          <a:endParaRPr lang="ru-RU"/>
        </a:p>
      </dgm:t>
    </dgm:pt>
    <dgm:pt modelId="{5A2E7BA2-ECE2-4AA9-B3B0-643DEA8F5A13}" type="sibTrans" cxnId="{A9B38284-0C13-43A2-974C-69E2455AE21D}">
      <dgm:prSet/>
      <dgm:spPr/>
      <dgm:t>
        <a:bodyPr/>
        <a:lstStyle/>
        <a:p>
          <a:endParaRPr lang="ru-RU"/>
        </a:p>
      </dgm:t>
    </dgm:pt>
    <dgm:pt modelId="{51498048-E7B3-4AB9-9F1E-2E0768A9A37A}">
      <dgm:prSet phldrT="[Текст]"/>
      <dgm:spPr/>
      <dgm:t>
        <a:bodyPr/>
        <a:lstStyle/>
        <a:p>
          <a:r>
            <a:rPr lang="ru-RU" dirty="0"/>
            <a:t>Целевой размер, млн. руб.</a:t>
          </a:r>
        </a:p>
      </dgm:t>
    </dgm:pt>
    <dgm:pt modelId="{F01E821E-6375-4F53-BAB5-C74F3AF557BA}" type="parTrans" cxnId="{4DDE7225-7DB0-40D3-84DD-E772FAEB9CED}">
      <dgm:prSet/>
      <dgm:spPr/>
      <dgm:t>
        <a:bodyPr/>
        <a:lstStyle/>
        <a:p>
          <a:endParaRPr lang="ru-RU"/>
        </a:p>
      </dgm:t>
    </dgm:pt>
    <dgm:pt modelId="{61949657-16E6-4A76-B1F2-42F15C764954}" type="sibTrans" cxnId="{4DDE7225-7DB0-40D3-84DD-E772FAEB9CED}">
      <dgm:prSet/>
      <dgm:spPr/>
      <dgm:t>
        <a:bodyPr/>
        <a:lstStyle/>
        <a:p>
          <a:endParaRPr lang="ru-RU"/>
        </a:p>
      </dgm:t>
    </dgm:pt>
    <dgm:pt modelId="{499D5604-BABC-4F4F-9496-D9EA6503FC45}">
      <dgm:prSet phldrT="[Текст]"/>
      <dgm:spPr>
        <a:solidFill>
          <a:srgbClr val="00B050"/>
        </a:solidFill>
      </dgm:spPr>
      <dgm:t>
        <a:bodyPr/>
        <a:lstStyle/>
        <a:p>
          <a:r>
            <a:rPr lang="ru-RU" smtClean="0"/>
            <a:t>1</a:t>
          </a:r>
          <a:endParaRPr lang="ru-RU" dirty="0"/>
        </a:p>
      </dgm:t>
    </dgm:pt>
    <dgm:pt modelId="{8ED54244-CE2E-4E3C-BAC2-FC55B5E52175}" type="parTrans" cxnId="{C3FB1E83-8B2B-4DED-9FD7-C245E72462F5}">
      <dgm:prSet/>
      <dgm:spPr/>
      <dgm:t>
        <a:bodyPr/>
        <a:lstStyle/>
        <a:p>
          <a:endParaRPr lang="ru-RU"/>
        </a:p>
      </dgm:t>
    </dgm:pt>
    <dgm:pt modelId="{261E665F-4639-4BE0-B655-8DA8F669A5A4}" type="sibTrans" cxnId="{C3FB1E83-8B2B-4DED-9FD7-C245E72462F5}">
      <dgm:prSet/>
      <dgm:spPr/>
      <dgm:t>
        <a:bodyPr/>
        <a:lstStyle/>
        <a:p>
          <a:endParaRPr lang="ru-RU"/>
        </a:p>
      </dgm:t>
    </dgm:pt>
    <dgm:pt modelId="{EC0EDDDA-D316-40D3-B07B-68C7A471A3AD}">
      <dgm:prSet phldrT="[Текст]"/>
      <dgm:spPr/>
      <dgm:t>
        <a:bodyPr/>
        <a:lstStyle/>
        <a:p>
          <a:r>
            <a:rPr lang="ru-RU" dirty="0"/>
            <a:t>Количество жертвователей</a:t>
          </a:r>
        </a:p>
      </dgm:t>
    </dgm:pt>
    <dgm:pt modelId="{BA02ADE3-6407-494E-BC89-C40044D7C4BF}" type="parTrans" cxnId="{F328499F-FB5E-4C5A-814D-BE58C83EE504}">
      <dgm:prSet/>
      <dgm:spPr/>
      <dgm:t>
        <a:bodyPr/>
        <a:lstStyle/>
        <a:p>
          <a:endParaRPr lang="ru-RU"/>
        </a:p>
      </dgm:t>
    </dgm:pt>
    <dgm:pt modelId="{348BC71D-862C-4616-B78F-10FB4897ECDF}" type="sibTrans" cxnId="{F328499F-FB5E-4C5A-814D-BE58C83EE504}">
      <dgm:prSet/>
      <dgm:spPr/>
      <dgm:t>
        <a:bodyPr/>
        <a:lstStyle/>
        <a:p>
          <a:endParaRPr lang="ru-RU"/>
        </a:p>
      </dgm:t>
    </dgm:pt>
    <dgm:pt modelId="{36529B0A-D35A-4B8F-98BF-3DEE1B87875C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15</a:t>
          </a:r>
          <a:endParaRPr lang="ru-RU" dirty="0">
            <a:solidFill>
              <a:schemeClr val="tx1"/>
            </a:solidFill>
          </a:endParaRPr>
        </a:p>
      </dgm:t>
    </dgm:pt>
    <dgm:pt modelId="{8781FEE1-0CB5-4AA2-8E3E-A81CF9C87074}" type="parTrans" cxnId="{90018639-63E8-414B-B21B-22090B2984ED}">
      <dgm:prSet/>
      <dgm:spPr/>
      <dgm:t>
        <a:bodyPr/>
        <a:lstStyle/>
        <a:p>
          <a:endParaRPr lang="ru-RU"/>
        </a:p>
      </dgm:t>
    </dgm:pt>
    <dgm:pt modelId="{8C925833-35D9-48B4-B375-AC380610EE6C}" type="sibTrans" cxnId="{90018639-63E8-414B-B21B-22090B2984ED}">
      <dgm:prSet/>
      <dgm:spPr/>
      <dgm:t>
        <a:bodyPr/>
        <a:lstStyle/>
        <a:p>
          <a:endParaRPr lang="ru-RU"/>
        </a:p>
      </dgm:t>
    </dgm:pt>
    <dgm:pt modelId="{28F811FD-6E76-4040-B784-96FB0A9D9C18}">
      <dgm:prSet phldrT="[Текст]"/>
      <dgm:spPr/>
      <dgm:t>
        <a:bodyPr/>
        <a:lstStyle/>
        <a:p>
          <a:r>
            <a:rPr lang="ru-RU" dirty="0"/>
            <a:t>Целевой объём финансирования программы в год, млн. руб.</a:t>
          </a:r>
        </a:p>
      </dgm:t>
    </dgm:pt>
    <dgm:pt modelId="{22BEED91-A91E-4339-903A-1DDC270D79CA}" type="parTrans" cxnId="{938534B1-729D-438C-8364-76FA8CBB1344}">
      <dgm:prSet/>
      <dgm:spPr/>
      <dgm:t>
        <a:bodyPr/>
        <a:lstStyle/>
        <a:p>
          <a:endParaRPr lang="ru-RU"/>
        </a:p>
      </dgm:t>
    </dgm:pt>
    <dgm:pt modelId="{F538BD0E-9E44-4954-8122-F94AC338336A}" type="sibTrans" cxnId="{938534B1-729D-438C-8364-76FA8CBB1344}">
      <dgm:prSet/>
      <dgm:spPr/>
      <dgm:t>
        <a:bodyPr/>
        <a:lstStyle/>
        <a:p>
          <a:endParaRPr lang="ru-RU"/>
        </a:p>
      </dgm:t>
    </dgm:pt>
    <dgm:pt modelId="{B7B3AFBC-2C5D-477C-9D60-8B5062194830}" type="pres">
      <dgm:prSet presAssocID="{781186DC-B450-4C03-847E-04475C6CDBFA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86E84A6-F3F1-4BE9-B923-19E06C7F6B2C}" type="pres">
      <dgm:prSet presAssocID="{0CF7DB97-6BD2-476B-B9F3-2ADD94A5CBF0}" presName="composite" presStyleCnt="0"/>
      <dgm:spPr/>
      <dgm:t>
        <a:bodyPr/>
        <a:lstStyle/>
        <a:p>
          <a:endParaRPr lang="ru-RU"/>
        </a:p>
      </dgm:t>
    </dgm:pt>
    <dgm:pt modelId="{7FEF5131-9A8A-47F7-87B2-4DF526497ED3}" type="pres">
      <dgm:prSet presAssocID="{0CF7DB97-6BD2-476B-B9F3-2ADD94A5CBF0}" presName="Parent1" presStyleLbl="node1" presStyleIdx="0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B3C0E0-B9DE-4866-9F33-1C12FCF9557A}" type="pres">
      <dgm:prSet presAssocID="{0CF7DB97-6BD2-476B-B9F3-2ADD94A5CBF0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7931EB-821E-4E2E-B1C9-A06EBAD61175}" type="pres">
      <dgm:prSet presAssocID="{0CF7DB97-6BD2-476B-B9F3-2ADD94A5CBF0}" presName="BalanceSpacing" presStyleCnt="0"/>
      <dgm:spPr/>
      <dgm:t>
        <a:bodyPr/>
        <a:lstStyle/>
        <a:p>
          <a:endParaRPr lang="ru-RU"/>
        </a:p>
      </dgm:t>
    </dgm:pt>
    <dgm:pt modelId="{25B381EC-BC4F-4BC5-9510-44157AABB49A}" type="pres">
      <dgm:prSet presAssocID="{0CF7DB97-6BD2-476B-B9F3-2ADD94A5CBF0}" presName="BalanceSpacing1" presStyleCnt="0"/>
      <dgm:spPr/>
      <dgm:t>
        <a:bodyPr/>
        <a:lstStyle/>
        <a:p>
          <a:endParaRPr lang="ru-RU"/>
        </a:p>
      </dgm:t>
    </dgm:pt>
    <dgm:pt modelId="{4AC502BB-1C13-4F10-900F-C29CC57C3686}" type="pres">
      <dgm:prSet presAssocID="{137F051E-7945-4FD4-AA45-1250E6B534A2}" presName="Accent1Text" presStyleLbl="node1" presStyleIdx="1" presStyleCnt="8"/>
      <dgm:spPr/>
      <dgm:t>
        <a:bodyPr/>
        <a:lstStyle/>
        <a:p>
          <a:endParaRPr lang="ru-RU"/>
        </a:p>
      </dgm:t>
    </dgm:pt>
    <dgm:pt modelId="{96571CE0-CA15-4518-9BD6-523A911EDACF}" type="pres">
      <dgm:prSet presAssocID="{137F051E-7945-4FD4-AA45-1250E6B534A2}" presName="spaceBetweenRectangles" presStyleCnt="0"/>
      <dgm:spPr/>
      <dgm:t>
        <a:bodyPr/>
        <a:lstStyle/>
        <a:p>
          <a:endParaRPr lang="ru-RU"/>
        </a:p>
      </dgm:t>
    </dgm:pt>
    <dgm:pt modelId="{8653928C-6669-4AEA-9303-F371D1001306}" type="pres">
      <dgm:prSet presAssocID="{1D48B390-0748-4423-95A2-D997D635D824}" presName="composite" presStyleCnt="0"/>
      <dgm:spPr/>
      <dgm:t>
        <a:bodyPr/>
        <a:lstStyle/>
        <a:p>
          <a:endParaRPr lang="ru-RU"/>
        </a:p>
      </dgm:t>
    </dgm:pt>
    <dgm:pt modelId="{48FB6118-7918-4A73-B5E4-D456B4AF2FC0}" type="pres">
      <dgm:prSet presAssocID="{1D48B390-0748-4423-95A2-D997D635D824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6C3EAB-39F2-4A03-A547-B50E2DACFD44}" type="pres">
      <dgm:prSet presAssocID="{1D48B390-0748-4423-95A2-D997D635D824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A5D13A-126B-44D6-9404-16D5FA0BF16C}" type="pres">
      <dgm:prSet presAssocID="{1D48B390-0748-4423-95A2-D997D635D824}" presName="BalanceSpacing" presStyleCnt="0"/>
      <dgm:spPr/>
      <dgm:t>
        <a:bodyPr/>
        <a:lstStyle/>
        <a:p>
          <a:endParaRPr lang="ru-RU"/>
        </a:p>
      </dgm:t>
    </dgm:pt>
    <dgm:pt modelId="{87785EB2-7B81-4D58-B4FA-F55B79C12107}" type="pres">
      <dgm:prSet presAssocID="{1D48B390-0748-4423-95A2-D997D635D824}" presName="BalanceSpacing1" presStyleCnt="0"/>
      <dgm:spPr/>
      <dgm:t>
        <a:bodyPr/>
        <a:lstStyle/>
        <a:p>
          <a:endParaRPr lang="ru-RU"/>
        </a:p>
      </dgm:t>
    </dgm:pt>
    <dgm:pt modelId="{3FDF9371-1703-4F17-86B6-85D6F5527519}" type="pres">
      <dgm:prSet presAssocID="{5A2E7BA2-ECE2-4AA9-B3B0-643DEA8F5A13}" presName="Accent1Text" presStyleLbl="node1" presStyleIdx="3" presStyleCnt="8"/>
      <dgm:spPr/>
      <dgm:t>
        <a:bodyPr/>
        <a:lstStyle/>
        <a:p>
          <a:endParaRPr lang="ru-RU"/>
        </a:p>
      </dgm:t>
    </dgm:pt>
    <dgm:pt modelId="{6EF72388-EBF2-4972-B1D9-3A79389AAE13}" type="pres">
      <dgm:prSet presAssocID="{5A2E7BA2-ECE2-4AA9-B3B0-643DEA8F5A13}" presName="spaceBetweenRectangles" presStyleCnt="0"/>
      <dgm:spPr/>
      <dgm:t>
        <a:bodyPr/>
        <a:lstStyle/>
        <a:p>
          <a:endParaRPr lang="ru-RU"/>
        </a:p>
      </dgm:t>
    </dgm:pt>
    <dgm:pt modelId="{466BFC8B-3BC7-4EA7-95C5-408C65F20F00}" type="pres">
      <dgm:prSet presAssocID="{499D5604-BABC-4F4F-9496-D9EA6503FC45}" presName="composite" presStyleCnt="0"/>
      <dgm:spPr/>
      <dgm:t>
        <a:bodyPr/>
        <a:lstStyle/>
        <a:p>
          <a:endParaRPr lang="ru-RU"/>
        </a:p>
      </dgm:t>
    </dgm:pt>
    <dgm:pt modelId="{D82CA46C-AC47-4595-9AA9-5E54DA6D4B2E}" type="pres">
      <dgm:prSet presAssocID="{499D5604-BABC-4F4F-9496-D9EA6503FC45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EFEDD6-3564-42CD-BA18-9CFEFFDA5815}" type="pres">
      <dgm:prSet presAssocID="{499D5604-BABC-4F4F-9496-D9EA6503FC45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F8000D-0A4A-4A0E-95E2-9EB738351A5C}" type="pres">
      <dgm:prSet presAssocID="{499D5604-BABC-4F4F-9496-D9EA6503FC45}" presName="BalanceSpacing" presStyleCnt="0"/>
      <dgm:spPr/>
      <dgm:t>
        <a:bodyPr/>
        <a:lstStyle/>
        <a:p>
          <a:endParaRPr lang="ru-RU"/>
        </a:p>
      </dgm:t>
    </dgm:pt>
    <dgm:pt modelId="{3869D7E8-8548-44CA-A1D7-98D40365C420}" type="pres">
      <dgm:prSet presAssocID="{499D5604-BABC-4F4F-9496-D9EA6503FC45}" presName="BalanceSpacing1" presStyleCnt="0"/>
      <dgm:spPr/>
      <dgm:t>
        <a:bodyPr/>
        <a:lstStyle/>
        <a:p>
          <a:endParaRPr lang="ru-RU"/>
        </a:p>
      </dgm:t>
    </dgm:pt>
    <dgm:pt modelId="{585956F3-2D26-4068-87B6-66B66D0FA11C}" type="pres">
      <dgm:prSet presAssocID="{261E665F-4639-4BE0-B655-8DA8F669A5A4}" presName="Accent1Text" presStyleLbl="node1" presStyleIdx="5" presStyleCnt="8"/>
      <dgm:spPr/>
      <dgm:t>
        <a:bodyPr/>
        <a:lstStyle/>
        <a:p>
          <a:endParaRPr lang="ru-RU"/>
        </a:p>
      </dgm:t>
    </dgm:pt>
    <dgm:pt modelId="{09073896-2DDE-42D1-816D-E2DC5EAD0752}" type="pres">
      <dgm:prSet presAssocID="{261E665F-4639-4BE0-B655-8DA8F669A5A4}" presName="spaceBetweenRectangles" presStyleCnt="0"/>
      <dgm:spPr/>
      <dgm:t>
        <a:bodyPr/>
        <a:lstStyle/>
        <a:p>
          <a:endParaRPr lang="ru-RU"/>
        </a:p>
      </dgm:t>
    </dgm:pt>
    <dgm:pt modelId="{87F6BF52-1C69-4F82-87E6-FE50322DB4B6}" type="pres">
      <dgm:prSet presAssocID="{36529B0A-D35A-4B8F-98BF-3DEE1B87875C}" presName="composite" presStyleCnt="0"/>
      <dgm:spPr/>
      <dgm:t>
        <a:bodyPr/>
        <a:lstStyle/>
        <a:p>
          <a:endParaRPr lang="ru-RU"/>
        </a:p>
      </dgm:t>
    </dgm:pt>
    <dgm:pt modelId="{592AA268-0842-41EC-81EB-1404443C1E4D}" type="pres">
      <dgm:prSet presAssocID="{36529B0A-D35A-4B8F-98BF-3DEE1B87875C}" presName="Parent1" presStyleLbl="node1" presStyleIdx="6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E788AE-B6F2-41F5-8CDB-DE82F0DB359F}" type="pres">
      <dgm:prSet presAssocID="{36529B0A-D35A-4B8F-98BF-3DEE1B87875C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8B66F6-2A2F-45B5-A70A-07BBA4D959D2}" type="pres">
      <dgm:prSet presAssocID="{36529B0A-D35A-4B8F-98BF-3DEE1B87875C}" presName="BalanceSpacing" presStyleCnt="0"/>
      <dgm:spPr/>
      <dgm:t>
        <a:bodyPr/>
        <a:lstStyle/>
        <a:p>
          <a:endParaRPr lang="ru-RU"/>
        </a:p>
      </dgm:t>
    </dgm:pt>
    <dgm:pt modelId="{0002BF93-7766-4D0A-9F4E-4AA90179E1C1}" type="pres">
      <dgm:prSet presAssocID="{36529B0A-D35A-4B8F-98BF-3DEE1B87875C}" presName="BalanceSpacing1" presStyleCnt="0"/>
      <dgm:spPr/>
      <dgm:t>
        <a:bodyPr/>
        <a:lstStyle/>
        <a:p>
          <a:endParaRPr lang="ru-RU"/>
        </a:p>
      </dgm:t>
    </dgm:pt>
    <dgm:pt modelId="{C16FC536-2DAC-49F5-8D2D-F7AFB8666509}" type="pres">
      <dgm:prSet presAssocID="{8C925833-35D9-48B4-B375-AC380610EE6C}" presName="Accent1Text" presStyleLbl="node1" presStyleIdx="7" presStyleCnt="8"/>
      <dgm:spPr/>
      <dgm:t>
        <a:bodyPr/>
        <a:lstStyle/>
        <a:p>
          <a:endParaRPr lang="ru-RU"/>
        </a:p>
      </dgm:t>
    </dgm:pt>
  </dgm:ptLst>
  <dgm:cxnLst>
    <dgm:cxn modelId="{E9613218-E4D1-4E33-ADAA-FDD8ED78E963}" type="presOf" srcId="{5A2E7BA2-ECE2-4AA9-B3B0-643DEA8F5A13}" destId="{3FDF9371-1703-4F17-86B6-85D6F5527519}" srcOrd="0" destOrd="0" presId="urn:microsoft.com/office/officeart/2008/layout/AlternatingHexagons"/>
    <dgm:cxn modelId="{A9B38284-0C13-43A2-974C-69E2455AE21D}" srcId="{781186DC-B450-4C03-847E-04475C6CDBFA}" destId="{1D48B390-0748-4423-95A2-D997D635D824}" srcOrd="1" destOrd="0" parTransId="{B3041743-F44B-4BAB-A566-7D24597BE4EC}" sibTransId="{5A2E7BA2-ECE2-4AA9-B3B0-643DEA8F5A13}"/>
    <dgm:cxn modelId="{552C7BB5-6B8D-4150-B869-945B7C89366D}" type="presOf" srcId="{36529B0A-D35A-4B8F-98BF-3DEE1B87875C}" destId="{592AA268-0842-41EC-81EB-1404443C1E4D}" srcOrd="0" destOrd="0" presId="urn:microsoft.com/office/officeart/2008/layout/AlternatingHexagons"/>
    <dgm:cxn modelId="{E89FB0FB-1665-4BB9-9BF9-B38B15351AD8}" type="presOf" srcId="{499D5604-BABC-4F4F-9496-D9EA6503FC45}" destId="{D82CA46C-AC47-4595-9AA9-5E54DA6D4B2E}" srcOrd="0" destOrd="0" presId="urn:microsoft.com/office/officeart/2008/layout/AlternatingHexagons"/>
    <dgm:cxn modelId="{67E118E6-CCED-4347-8099-DCD01563986A}" type="presOf" srcId="{781186DC-B450-4C03-847E-04475C6CDBFA}" destId="{B7B3AFBC-2C5D-477C-9D60-8B5062194830}" srcOrd="0" destOrd="0" presId="urn:microsoft.com/office/officeart/2008/layout/AlternatingHexagons"/>
    <dgm:cxn modelId="{2D9F32BE-27D3-443A-A3B4-682E7FEB8237}" type="presOf" srcId="{EC0EDDDA-D316-40D3-B07B-68C7A471A3AD}" destId="{AAEFEDD6-3564-42CD-BA18-9CFEFFDA5815}" srcOrd="0" destOrd="0" presId="urn:microsoft.com/office/officeart/2008/layout/AlternatingHexagons"/>
    <dgm:cxn modelId="{AABA1479-38CE-42E8-9D6F-E445178309E9}" srcId="{781186DC-B450-4C03-847E-04475C6CDBFA}" destId="{0CF7DB97-6BD2-476B-B9F3-2ADD94A5CBF0}" srcOrd="0" destOrd="0" parTransId="{2C09DF17-ED5C-4F60-9B4E-932A1AB562B1}" sibTransId="{137F051E-7945-4FD4-AA45-1250E6B534A2}"/>
    <dgm:cxn modelId="{C0459D32-BCD1-41BF-835E-011AE1D3EF4F}" type="presOf" srcId="{0CF7DB97-6BD2-476B-B9F3-2ADD94A5CBF0}" destId="{7FEF5131-9A8A-47F7-87B2-4DF526497ED3}" srcOrd="0" destOrd="0" presId="urn:microsoft.com/office/officeart/2008/layout/AlternatingHexagons"/>
    <dgm:cxn modelId="{90018639-63E8-414B-B21B-22090B2984ED}" srcId="{781186DC-B450-4C03-847E-04475C6CDBFA}" destId="{36529B0A-D35A-4B8F-98BF-3DEE1B87875C}" srcOrd="3" destOrd="0" parTransId="{8781FEE1-0CB5-4AA2-8E3E-A81CF9C87074}" sibTransId="{8C925833-35D9-48B4-B375-AC380610EE6C}"/>
    <dgm:cxn modelId="{F328499F-FB5E-4C5A-814D-BE58C83EE504}" srcId="{499D5604-BABC-4F4F-9496-D9EA6503FC45}" destId="{EC0EDDDA-D316-40D3-B07B-68C7A471A3AD}" srcOrd="0" destOrd="0" parTransId="{BA02ADE3-6407-494E-BC89-C40044D7C4BF}" sibTransId="{348BC71D-862C-4616-B78F-10FB4897ECDF}"/>
    <dgm:cxn modelId="{B86820B8-E328-48E0-8BB6-77240981A67C}" type="presOf" srcId="{51498048-E7B3-4AB9-9F1E-2E0768A9A37A}" destId="{6F6C3EAB-39F2-4A03-A547-B50E2DACFD44}" srcOrd="0" destOrd="0" presId="urn:microsoft.com/office/officeart/2008/layout/AlternatingHexagons"/>
    <dgm:cxn modelId="{938534B1-729D-438C-8364-76FA8CBB1344}" srcId="{36529B0A-D35A-4B8F-98BF-3DEE1B87875C}" destId="{28F811FD-6E76-4040-B784-96FB0A9D9C18}" srcOrd="0" destOrd="0" parTransId="{22BEED91-A91E-4339-903A-1DDC270D79CA}" sibTransId="{F538BD0E-9E44-4954-8122-F94AC338336A}"/>
    <dgm:cxn modelId="{F52D944D-455E-4E54-8582-76ACBE0E1327}" type="presOf" srcId="{137F051E-7945-4FD4-AA45-1250E6B534A2}" destId="{4AC502BB-1C13-4F10-900F-C29CC57C3686}" srcOrd="0" destOrd="0" presId="urn:microsoft.com/office/officeart/2008/layout/AlternatingHexagons"/>
    <dgm:cxn modelId="{FDFCFAD9-1E42-4A4B-A2FE-818009BB95A6}" type="presOf" srcId="{1D48B390-0748-4423-95A2-D997D635D824}" destId="{48FB6118-7918-4A73-B5E4-D456B4AF2FC0}" srcOrd="0" destOrd="0" presId="urn:microsoft.com/office/officeart/2008/layout/AlternatingHexagons"/>
    <dgm:cxn modelId="{339DA262-6278-40DB-8D00-6FB5BDB95AB2}" srcId="{0CF7DB97-6BD2-476B-B9F3-2ADD94A5CBF0}" destId="{E2ACDA9E-97BC-4E38-BE6E-3C5E54CC04DC}" srcOrd="0" destOrd="0" parTransId="{3145FDD8-A19D-4D6D-82C4-3F9700BA3A78}" sibTransId="{39835282-49E6-426D-8DA6-DB09A6175EBD}"/>
    <dgm:cxn modelId="{F9797020-4C4E-4620-9C13-82193DFFF53F}" type="presOf" srcId="{E2ACDA9E-97BC-4E38-BE6E-3C5E54CC04DC}" destId="{2CB3C0E0-B9DE-4866-9F33-1C12FCF9557A}" srcOrd="0" destOrd="0" presId="urn:microsoft.com/office/officeart/2008/layout/AlternatingHexagons"/>
    <dgm:cxn modelId="{62A3DB9E-009C-46D7-8147-A524D575F4D8}" type="presOf" srcId="{8C925833-35D9-48B4-B375-AC380610EE6C}" destId="{C16FC536-2DAC-49F5-8D2D-F7AFB8666509}" srcOrd="0" destOrd="0" presId="urn:microsoft.com/office/officeart/2008/layout/AlternatingHexagons"/>
    <dgm:cxn modelId="{4DDE7225-7DB0-40D3-84DD-E772FAEB9CED}" srcId="{1D48B390-0748-4423-95A2-D997D635D824}" destId="{51498048-E7B3-4AB9-9F1E-2E0768A9A37A}" srcOrd="0" destOrd="0" parTransId="{F01E821E-6375-4F53-BAB5-C74F3AF557BA}" sibTransId="{61949657-16E6-4A76-B1F2-42F15C764954}"/>
    <dgm:cxn modelId="{68EA55B5-C68D-489C-AED4-7655AEABC602}" type="presOf" srcId="{28F811FD-6E76-4040-B784-96FB0A9D9C18}" destId="{1FE788AE-B6F2-41F5-8CDB-DE82F0DB359F}" srcOrd="0" destOrd="0" presId="urn:microsoft.com/office/officeart/2008/layout/AlternatingHexagons"/>
    <dgm:cxn modelId="{C3FB1E83-8B2B-4DED-9FD7-C245E72462F5}" srcId="{781186DC-B450-4C03-847E-04475C6CDBFA}" destId="{499D5604-BABC-4F4F-9496-D9EA6503FC45}" srcOrd="2" destOrd="0" parTransId="{8ED54244-CE2E-4E3C-BAC2-FC55B5E52175}" sibTransId="{261E665F-4639-4BE0-B655-8DA8F669A5A4}"/>
    <dgm:cxn modelId="{55DA0AE8-3E6B-4B13-A1DD-7505FA34D00D}" type="presOf" srcId="{261E665F-4639-4BE0-B655-8DA8F669A5A4}" destId="{585956F3-2D26-4068-87B6-66B66D0FA11C}" srcOrd="0" destOrd="0" presId="urn:microsoft.com/office/officeart/2008/layout/AlternatingHexagons"/>
    <dgm:cxn modelId="{4D3764D3-96C8-442D-9F5F-C920001854E1}" type="presParOf" srcId="{B7B3AFBC-2C5D-477C-9D60-8B5062194830}" destId="{286E84A6-F3F1-4BE9-B923-19E06C7F6B2C}" srcOrd="0" destOrd="0" presId="urn:microsoft.com/office/officeart/2008/layout/AlternatingHexagons"/>
    <dgm:cxn modelId="{A9915FB9-FAB6-4354-8239-43024080723E}" type="presParOf" srcId="{286E84A6-F3F1-4BE9-B923-19E06C7F6B2C}" destId="{7FEF5131-9A8A-47F7-87B2-4DF526497ED3}" srcOrd="0" destOrd="0" presId="urn:microsoft.com/office/officeart/2008/layout/AlternatingHexagons"/>
    <dgm:cxn modelId="{7F4399A1-CC17-451D-88C6-1FC2C281AFAF}" type="presParOf" srcId="{286E84A6-F3F1-4BE9-B923-19E06C7F6B2C}" destId="{2CB3C0E0-B9DE-4866-9F33-1C12FCF9557A}" srcOrd="1" destOrd="0" presId="urn:microsoft.com/office/officeart/2008/layout/AlternatingHexagons"/>
    <dgm:cxn modelId="{1BC35628-0340-42B7-9730-B209E6B4FCED}" type="presParOf" srcId="{286E84A6-F3F1-4BE9-B923-19E06C7F6B2C}" destId="{E67931EB-821E-4E2E-B1C9-A06EBAD61175}" srcOrd="2" destOrd="0" presId="urn:microsoft.com/office/officeart/2008/layout/AlternatingHexagons"/>
    <dgm:cxn modelId="{0D69127F-94DE-41E8-AB53-A8B364A36B4C}" type="presParOf" srcId="{286E84A6-F3F1-4BE9-B923-19E06C7F6B2C}" destId="{25B381EC-BC4F-4BC5-9510-44157AABB49A}" srcOrd="3" destOrd="0" presId="urn:microsoft.com/office/officeart/2008/layout/AlternatingHexagons"/>
    <dgm:cxn modelId="{6B59F2B2-14E0-44BC-BE5B-3F96833F50FB}" type="presParOf" srcId="{286E84A6-F3F1-4BE9-B923-19E06C7F6B2C}" destId="{4AC502BB-1C13-4F10-900F-C29CC57C3686}" srcOrd="4" destOrd="0" presId="urn:microsoft.com/office/officeart/2008/layout/AlternatingHexagons"/>
    <dgm:cxn modelId="{58A74522-DB3C-49BB-9416-7224406AC2AC}" type="presParOf" srcId="{B7B3AFBC-2C5D-477C-9D60-8B5062194830}" destId="{96571CE0-CA15-4518-9BD6-523A911EDACF}" srcOrd="1" destOrd="0" presId="urn:microsoft.com/office/officeart/2008/layout/AlternatingHexagons"/>
    <dgm:cxn modelId="{4E89C4EB-5EFF-4118-A412-2848422BC117}" type="presParOf" srcId="{B7B3AFBC-2C5D-477C-9D60-8B5062194830}" destId="{8653928C-6669-4AEA-9303-F371D1001306}" srcOrd="2" destOrd="0" presId="urn:microsoft.com/office/officeart/2008/layout/AlternatingHexagons"/>
    <dgm:cxn modelId="{B10024A2-EB29-4E95-BCA1-9F04AAE142A0}" type="presParOf" srcId="{8653928C-6669-4AEA-9303-F371D1001306}" destId="{48FB6118-7918-4A73-B5E4-D456B4AF2FC0}" srcOrd="0" destOrd="0" presId="urn:microsoft.com/office/officeart/2008/layout/AlternatingHexagons"/>
    <dgm:cxn modelId="{830A00E1-EF26-494B-9EF3-D86D89D6C942}" type="presParOf" srcId="{8653928C-6669-4AEA-9303-F371D1001306}" destId="{6F6C3EAB-39F2-4A03-A547-B50E2DACFD44}" srcOrd="1" destOrd="0" presId="urn:microsoft.com/office/officeart/2008/layout/AlternatingHexagons"/>
    <dgm:cxn modelId="{17E82C77-C539-4839-808D-E8375981871F}" type="presParOf" srcId="{8653928C-6669-4AEA-9303-F371D1001306}" destId="{7AA5D13A-126B-44D6-9404-16D5FA0BF16C}" srcOrd="2" destOrd="0" presId="urn:microsoft.com/office/officeart/2008/layout/AlternatingHexagons"/>
    <dgm:cxn modelId="{5DDC3D93-E64B-404F-B609-20C76A3EEA4B}" type="presParOf" srcId="{8653928C-6669-4AEA-9303-F371D1001306}" destId="{87785EB2-7B81-4D58-B4FA-F55B79C12107}" srcOrd="3" destOrd="0" presId="urn:microsoft.com/office/officeart/2008/layout/AlternatingHexagons"/>
    <dgm:cxn modelId="{F2FB14AA-A763-478C-8933-5D6E8BE82FDE}" type="presParOf" srcId="{8653928C-6669-4AEA-9303-F371D1001306}" destId="{3FDF9371-1703-4F17-86B6-85D6F5527519}" srcOrd="4" destOrd="0" presId="urn:microsoft.com/office/officeart/2008/layout/AlternatingHexagons"/>
    <dgm:cxn modelId="{3CE261FD-28EE-4868-A2E8-FC751DEE7812}" type="presParOf" srcId="{B7B3AFBC-2C5D-477C-9D60-8B5062194830}" destId="{6EF72388-EBF2-4972-B1D9-3A79389AAE13}" srcOrd="3" destOrd="0" presId="urn:microsoft.com/office/officeart/2008/layout/AlternatingHexagons"/>
    <dgm:cxn modelId="{EAE62463-240E-44D1-8840-AEA00D72C13F}" type="presParOf" srcId="{B7B3AFBC-2C5D-477C-9D60-8B5062194830}" destId="{466BFC8B-3BC7-4EA7-95C5-408C65F20F00}" srcOrd="4" destOrd="0" presId="urn:microsoft.com/office/officeart/2008/layout/AlternatingHexagons"/>
    <dgm:cxn modelId="{6F1250F6-9DD4-4107-83AA-E80C159C214A}" type="presParOf" srcId="{466BFC8B-3BC7-4EA7-95C5-408C65F20F00}" destId="{D82CA46C-AC47-4595-9AA9-5E54DA6D4B2E}" srcOrd="0" destOrd="0" presId="urn:microsoft.com/office/officeart/2008/layout/AlternatingHexagons"/>
    <dgm:cxn modelId="{4E1E318D-0F22-4309-99F1-823C2B0AB3A5}" type="presParOf" srcId="{466BFC8B-3BC7-4EA7-95C5-408C65F20F00}" destId="{AAEFEDD6-3564-42CD-BA18-9CFEFFDA5815}" srcOrd="1" destOrd="0" presId="urn:microsoft.com/office/officeart/2008/layout/AlternatingHexagons"/>
    <dgm:cxn modelId="{BB328A4A-2D7B-46A6-B345-A79DAD60A477}" type="presParOf" srcId="{466BFC8B-3BC7-4EA7-95C5-408C65F20F00}" destId="{87F8000D-0A4A-4A0E-95E2-9EB738351A5C}" srcOrd="2" destOrd="0" presId="urn:microsoft.com/office/officeart/2008/layout/AlternatingHexagons"/>
    <dgm:cxn modelId="{2374E8B2-8CD6-46FC-B4E1-68AA621267E3}" type="presParOf" srcId="{466BFC8B-3BC7-4EA7-95C5-408C65F20F00}" destId="{3869D7E8-8548-44CA-A1D7-98D40365C420}" srcOrd="3" destOrd="0" presId="urn:microsoft.com/office/officeart/2008/layout/AlternatingHexagons"/>
    <dgm:cxn modelId="{E96E74D3-E65D-4020-B0A2-6A6879F12A2F}" type="presParOf" srcId="{466BFC8B-3BC7-4EA7-95C5-408C65F20F00}" destId="{585956F3-2D26-4068-87B6-66B66D0FA11C}" srcOrd="4" destOrd="0" presId="urn:microsoft.com/office/officeart/2008/layout/AlternatingHexagons"/>
    <dgm:cxn modelId="{B4D5D0CD-3465-4F16-B596-F17F3CFDC45A}" type="presParOf" srcId="{B7B3AFBC-2C5D-477C-9D60-8B5062194830}" destId="{09073896-2DDE-42D1-816D-E2DC5EAD0752}" srcOrd="5" destOrd="0" presId="urn:microsoft.com/office/officeart/2008/layout/AlternatingHexagons"/>
    <dgm:cxn modelId="{BC4A5EA9-84DA-4F5A-8D7B-73B9E5CE0047}" type="presParOf" srcId="{B7B3AFBC-2C5D-477C-9D60-8B5062194830}" destId="{87F6BF52-1C69-4F82-87E6-FE50322DB4B6}" srcOrd="6" destOrd="0" presId="urn:microsoft.com/office/officeart/2008/layout/AlternatingHexagons"/>
    <dgm:cxn modelId="{1FDDC450-C98E-401E-BAE7-368AE5A83420}" type="presParOf" srcId="{87F6BF52-1C69-4F82-87E6-FE50322DB4B6}" destId="{592AA268-0842-41EC-81EB-1404443C1E4D}" srcOrd="0" destOrd="0" presId="urn:microsoft.com/office/officeart/2008/layout/AlternatingHexagons"/>
    <dgm:cxn modelId="{FC8CA884-4E90-46F0-B8AD-93A94D2D0F6A}" type="presParOf" srcId="{87F6BF52-1C69-4F82-87E6-FE50322DB4B6}" destId="{1FE788AE-B6F2-41F5-8CDB-DE82F0DB359F}" srcOrd="1" destOrd="0" presId="urn:microsoft.com/office/officeart/2008/layout/AlternatingHexagons"/>
    <dgm:cxn modelId="{3F07A319-7F4A-404B-ACEE-2C6E9F436B9B}" type="presParOf" srcId="{87F6BF52-1C69-4F82-87E6-FE50322DB4B6}" destId="{8A8B66F6-2A2F-45B5-A70A-07BBA4D959D2}" srcOrd="2" destOrd="0" presId="urn:microsoft.com/office/officeart/2008/layout/AlternatingHexagons"/>
    <dgm:cxn modelId="{8BC29085-0B20-422E-86DC-A66E8442BAE2}" type="presParOf" srcId="{87F6BF52-1C69-4F82-87E6-FE50322DB4B6}" destId="{0002BF93-7766-4D0A-9F4E-4AA90179E1C1}" srcOrd="3" destOrd="0" presId="urn:microsoft.com/office/officeart/2008/layout/AlternatingHexagons"/>
    <dgm:cxn modelId="{3F811FC5-9A61-4905-A025-D203B233C04B}" type="presParOf" srcId="{87F6BF52-1C69-4F82-87E6-FE50322DB4B6}" destId="{C16FC536-2DAC-49F5-8D2D-F7AFB8666509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3B40F9-142A-44F5-8BD7-0F90E1866B43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201A1ED-0556-433F-8F48-58CBE31A2D46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759</a:t>
          </a:r>
          <a:endParaRPr lang="ru-RU" dirty="0">
            <a:solidFill>
              <a:schemeClr val="bg1"/>
            </a:solidFill>
          </a:endParaRPr>
        </a:p>
      </dgm:t>
    </dgm:pt>
    <dgm:pt modelId="{8055CE1E-8A17-4875-A7B7-13A70DF43B9A}" type="parTrans" cxnId="{CFB5BB9C-8D1E-46FD-B07B-1D91D659708B}">
      <dgm:prSet/>
      <dgm:spPr/>
      <dgm:t>
        <a:bodyPr/>
        <a:lstStyle/>
        <a:p>
          <a:endParaRPr lang="ru-RU"/>
        </a:p>
      </dgm:t>
    </dgm:pt>
    <dgm:pt modelId="{0821B1CF-5CDE-4DA6-83CE-15164FC54A85}" type="sibTrans" cxnId="{CFB5BB9C-8D1E-46FD-B07B-1D91D659708B}">
      <dgm:prSet/>
      <dgm:spPr/>
      <dgm:t>
        <a:bodyPr/>
        <a:lstStyle/>
        <a:p>
          <a:endParaRPr lang="ru-RU"/>
        </a:p>
      </dgm:t>
    </dgm:pt>
    <dgm:pt modelId="{DA167CAF-787F-4118-8BD0-4BD38392425E}">
      <dgm:prSet phldrT="[Текст]"/>
      <dgm:spPr/>
      <dgm:t>
        <a:bodyPr/>
        <a:lstStyle/>
        <a:p>
          <a:r>
            <a:rPr lang="ru-RU" dirty="0"/>
            <a:t>Совокупный доход от доверительного управления, </a:t>
          </a:r>
          <a:br>
            <a:rPr lang="ru-RU" dirty="0"/>
          </a:br>
          <a:r>
            <a:rPr lang="ru-RU" dirty="0"/>
            <a:t>млн. руб.</a:t>
          </a:r>
        </a:p>
      </dgm:t>
    </dgm:pt>
    <dgm:pt modelId="{E08B77EB-52F5-40BB-81A3-6F819482C42C}" type="parTrans" cxnId="{0636C481-3886-476A-A3FF-D1FEB1B3F1EE}">
      <dgm:prSet/>
      <dgm:spPr/>
      <dgm:t>
        <a:bodyPr/>
        <a:lstStyle/>
        <a:p>
          <a:endParaRPr lang="ru-RU"/>
        </a:p>
      </dgm:t>
    </dgm:pt>
    <dgm:pt modelId="{D1E1BC3E-C54B-4347-A282-BB25CDB5273F}" type="sibTrans" cxnId="{0636C481-3886-476A-A3FF-D1FEB1B3F1EE}">
      <dgm:prSet/>
      <dgm:spPr/>
      <dgm:t>
        <a:bodyPr/>
        <a:lstStyle/>
        <a:p>
          <a:endParaRPr lang="ru-RU"/>
        </a:p>
      </dgm:t>
    </dgm:pt>
    <dgm:pt modelId="{3B9BD86F-A786-4C7C-8A6E-8000C4481F6F}">
      <dgm:prSet phldrT="[Текст]"/>
      <dgm:spPr/>
      <dgm:t>
        <a:bodyPr/>
        <a:lstStyle/>
        <a:p>
          <a:r>
            <a:rPr lang="ru-RU" smtClean="0"/>
            <a:t>532</a:t>
          </a:r>
          <a:endParaRPr lang="ru-RU" dirty="0"/>
        </a:p>
      </dgm:t>
    </dgm:pt>
    <dgm:pt modelId="{5DCB11DC-B910-40D2-838F-408D129CE3D4}" type="parTrans" cxnId="{A339E72D-6B19-4771-90C0-40E39B062A3F}">
      <dgm:prSet/>
      <dgm:spPr/>
      <dgm:t>
        <a:bodyPr/>
        <a:lstStyle/>
        <a:p>
          <a:endParaRPr lang="ru-RU"/>
        </a:p>
      </dgm:t>
    </dgm:pt>
    <dgm:pt modelId="{6DD59B78-0138-4290-8D62-58A7B63E64F5}" type="sibTrans" cxnId="{A339E72D-6B19-4771-90C0-40E39B062A3F}">
      <dgm:prSet/>
      <dgm:spPr/>
      <dgm:t>
        <a:bodyPr/>
        <a:lstStyle/>
        <a:p>
          <a:endParaRPr lang="ru-RU"/>
        </a:p>
      </dgm:t>
    </dgm:pt>
    <dgm:pt modelId="{1F096E58-F1B7-41D5-B110-7FC0B68B3B7A}">
      <dgm:prSet phldrT="[Текст]"/>
      <dgm:spPr/>
      <dgm:t>
        <a:bodyPr/>
        <a:lstStyle/>
        <a:p>
          <a:r>
            <a:rPr lang="ru-RU" dirty="0"/>
            <a:t>Совокупный доход, направленный в НИУ ВШЭ,</a:t>
          </a:r>
          <a:br>
            <a:rPr lang="ru-RU" dirty="0"/>
          </a:br>
          <a:r>
            <a:rPr lang="ru-RU" dirty="0"/>
            <a:t> млн руб.</a:t>
          </a:r>
        </a:p>
      </dgm:t>
    </dgm:pt>
    <dgm:pt modelId="{E6FB4315-EBBB-427A-9DFA-5A5F0814C46A}" type="parTrans" cxnId="{D657129C-1125-4094-8BBB-B20A50C8215A}">
      <dgm:prSet/>
      <dgm:spPr/>
      <dgm:t>
        <a:bodyPr/>
        <a:lstStyle/>
        <a:p>
          <a:endParaRPr lang="ru-RU"/>
        </a:p>
      </dgm:t>
    </dgm:pt>
    <dgm:pt modelId="{07AC5A6F-15BD-404D-86FA-F15A74F5A88B}" type="sibTrans" cxnId="{D657129C-1125-4094-8BBB-B20A50C8215A}">
      <dgm:prSet/>
      <dgm:spPr/>
      <dgm:t>
        <a:bodyPr/>
        <a:lstStyle/>
        <a:p>
          <a:endParaRPr lang="ru-RU"/>
        </a:p>
      </dgm:t>
    </dgm:pt>
    <dgm:pt modelId="{9B7826C5-CD3C-476C-93A0-905FB7B1BB89}">
      <dgm:prSet phldrT="[Текст]"/>
      <dgm:spPr/>
      <dgm:t>
        <a:bodyPr/>
        <a:lstStyle/>
        <a:p>
          <a:r>
            <a:rPr lang="ru-RU" dirty="0"/>
            <a:t>Количество жертвователей, физ. и юр. лиц</a:t>
          </a:r>
        </a:p>
      </dgm:t>
    </dgm:pt>
    <dgm:pt modelId="{36B2FE3E-5E72-4CB7-A2FB-A7695D80FD1C}" type="parTrans" cxnId="{6F7CB533-4664-4EA4-9D66-C51CD96A9B1B}">
      <dgm:prSet/>
      <dgm:spPr/>
      <dgm:t>
        <a:bodyPr/>
        <a:lstStyle/>
        <a:p>
          <a:endParaRPr lang="ru-RU"/>
        </a:p>
      </dgm:t>
    </dgm:pt>
    <dgm:pt modelId="{7C7C5282-741C-49E3-9504-E38AD75D3604}" type="sibTrans" cxnId="{6F7CB533-4664-4EA4-9D66-C51CD96A9B1B}">
      <dgm:prSet/>
      <dgm:spPr/>
      <dgm:t>
        <a:bodyPr/>
        <a:lstStyle/>
        <a:p>
          <a:endParaRPr lang="ru-RU"/>
        </a:p>
      </dgm:t>
    </dgm:pt>
    <dgm:pt modelId="{33FAF706-FD46-4E7B-9513-3798B9489729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1</a:t>
          </a:r>
          <a:r>
            <a:rPr lang="en-US" dirty="0" smtClean="0">
              <a:solidFill>
                <a:schemeClr val="bg1"/>
              </a:solidFill>
            </a:rPr>
            <a:t>68</a:t>
          </a:r>
          <a:endParaRPr lang="ru-RU" dirty="0">
            <a:solidFill>
              <a:schemeClr val="bg1"/>
            </a:solidFill>
          </a:endParaRPr>
        </a:p>
      </dgm:t>
    </dgm:pt>
    <dgm:pt modelId="{6E7ADB90-8AB3-48DC-A56B-96C330F804AE}" type="parTrans" cxnId="{26411D52-1F59-4E13-A17B-B56C364C2018}">
      <dgm:prSet/>
      <dgm:spPr/>
      <dgm:t>
        <a:bodyPr/>
        <a:lstStyle/>
        <a:p>
          <a:endParaRPr lang="ru-RU"/>
        </a:p>
      </dgm:t>
    </dgm:pt>
    <dgm:pt modelId="{EA182116-F4A7-4F1A-9F5C-7A5C2C41C94C}" type="sibTrans" cxnId="{26411D52-1F59-4E13-A17B-B56C364C2018}">
      <dgm:prSet/>
      <dgm:spPr/>
      <dgm:t>
        <a:bodyPr/>
        <a:lstStyle/>
        <a:p>
          <a:endParaRPr lang="ru-RU"/>
        </a:p>
      </dgm:t>
    </dgm:pt>
    <dgm:pt modelId="{5D45B955-6AA0-442D-A998-672F92E373B0}" type="pres">
      <dgm:prSet presAssocID="{D03B40F9-142A-44F5-8BD7-0F90E1866B4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2D2E3BC-0ABE-47FD-A317-40F9D866E439}" type="pres">
      <dgm:prSet presAssocID="{9201A1ED-0556-433F-8F48-58CBE31A2D46}" presName="root" presStyleCnt="0"/>
      <dgm:spPr/>
    </dgm:pt>
    <dgm:pt modelId="{ACC2843B-4B8A-48DD-8540-2FFDB7DC5218}" type="pres">
      <dgm:prSet presAssocID="{9201A1ED-0556-433F-8F48-58CBE31A2D46}" presName="rootComposite" presStyleCnt="0"/>
      <dgm:spPr/>
    </dgm:pt>
    <dgm:pt modelId="{D0C6A9C0-16A5-4F21-8F85-66BA8D427F9D}" type="pres">
      <dgm:prSet presAssocID="{9201A1ED-0556-433F-8F48-58CBE31A2D46}" presName="rootText" presStyleLbl="node1" presStyleIdx="0" presStyleCnt="3"/>
      <dgm:spPr/>
      <dgm:t>
        <a:bodyPr/>
        <a:lstStyle/>
        <a:p>
          <a:endParaRPr lang="ru-RU"/>
        </a:p>
      </dgm:t>
    </dgm:pt>
    <dgm:pt modelId="{4CE641E5-A171-44B9-888F-6A8C415C635F}" type="pres">
      <dgm:prSet presAssocID="{9201A1ED-0556-433F-8F48-58CBE31A2D46}" presName="rootConnector" presStyleLbl="node1" presStyleIdx="0" presStyleCnt="3"/>
      <dgm:spPr/>
      <dgm:t>
        <a:bodyPr/>
        <a:lstStyle/>
        <a:p>
          <a:endParaRPr lang="ru-RU"/>
        </a:p>
      </dgm:t>
    </dgm:pt>
    <dgm:pt modelId="{9DB91911-75E2-4F77-96DA-D7B8ADACD72E}" type="pres">
      <dgm:prSet presAssocID="{9201A1ED-0556-433F-8F48-58CBE31A2D46}" presName="childShape" presStyleCnt="0"/>
      <dgm:spPr/>
    </dgm:pt>
    <dgm:pt modelId="{C5C333B2-5010-46EF-BD01-BE0A6531C46D}" type="pres">
      <dgm:prSet presAssocID="{E08B77EB-52F5-40BB-81A3-6F819482C42C}" presName="Name13" presStyleLbl="parChTrans1D2" presStyleIdx="0" presStyleCnt="3"/>
      <dgm:spPr/>
      <dgm:t>
        <a:bodyPr/>
        <a:lstStyle/>
        <a:p>
          <a:endParaRPr lang="ru-RU"/>
        </a:p>
      </dgm:t>
    </dgm:pt>
    <dgm:pt modelId="{CFC5A047-0885-4E99-B9FC-9640CA958361}" type="pres">
      <dgm:prSet presAssocID="{DA167CAF-787F-4118-8BD0-4BD38392425E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14782D-F0B6-4A35-A7B6-6294E3D8D205}" type="pres">
      <dgm:prSet presAssocID="{3B9BD86F-A786-4C7C-8A6E-8000C4481F6F}" presName="root" presStyleCnt="0"/>
      <dgm:spPr/>
    </dgm:pt>
    <dgm:pt modelId="{0323F77D-C1F0-42B6-8A9E-A54AAEB766CD}" type="pres">
      <dgm:prSet presAssocID="{3B9BD86F-A786-4C7C-8A6E-8000C4481F6F}" presName="rootComposite" presStyleCnt="0"/>
      <dgm:spPr/>
    </dgm:pt>
    <dgm:pt modelId="{768BBB24-84C1-4183-B351-B48A5C502310}" type="pres">
      <dgm:prSet presAssocID="{3B9BD86F-A786-4C7C-8A6E-8000C4481F6F}" presName="rootText" presStyleLbl="node1" presStyleIdx="1" presStyleCnt="3"/>
      <dgm:spPr/>
      <dgm:t>
        <a:bodyPr/>
        <a:lstStyle/>
        <a:p>
          <a:endParaRPr lang="ru-RU"/>
        </a:p>
      </dgm:t>
    </dgm:pt>
    <dgm:pt modelId="{98B292FF-37FC-4EB3-89D2-0A9F0BB93852}" type="pres">
      <dgm:prSet presAssocID="{3B9BD86F-A786-4C7C-8A6E-8000C4481F6F}" presName="rootConnector" presStyleLbl="node1" presStyleIdx="1" presStyleCnt="3"/>
      <dgm:spPr/>
      <dgm:t>
        <a:bodyPr/>
        <a:lstStyle/>
        <a:p>
          <a:endParaRPr lang="ru-RU"/>
        </a:p>
      </dgm:t>
    </dgm:pt>
    <dgm:pt modelId="{92BAB40B-47DF-42D1-97B8-5D7A0C13E26F}" type="pres">
      <dgm:prSet presAssocID="{3B9BD86F-A786-4C7C-8A6E-8000C4481F6F}" presName="childShape" presStyleCnt="0"/>
      <dgm:spPr/>
    </dgm:pt>
    <dgm:pt modelId="{E464BA72-5FA9-4F53-8719-02B25CFAFD61}" type="pres">
      <dgm:prSet presAssocID="{E6FB4315-EBBB-427A-9DFA-5A5F0814C46A}" presName="Name13" presStyleLbl="parChTrans1D2" presStyleIdx="1" presStyleCnt="3"/>
      <dgm:spPr/>
      <dgm:t>
        <a:bodyPr/>
        <a:lstStyle/>
        <a:p>
          <a:endParaRPr lang="ru-RU"/>
        </a:p>
      </dgm:t>
    </dgm:pt>
    <dgm:pt modelId="{001183CE-5547-4CFB-892F-15EF424D889E}" type="pres">
      <dgm:prSet presAssocID="{1F096E58-F1B7-41D5-B110-7FC0B68B3B7A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A28762-4A30-4AD3-8ADE-066CB57FC2EC}" type="pres">
      <dgm:prSet presAssocID="{33FAF706-FD46-4E7B-9513-3798B9489729}" presName="root" presStyleCnt="0"/>
      <dgm:spPr/>
    </dgm:pt>
    <dgm:pt modelId="{0B206A2B-0C43-4913-B38D-9924F2B83CA8}" type="pres">
      <dgm:prSet presAssocID="{33FAF706-FD46-4E7B-9513-3798B9489729}" presName="rootComposite" presStyleCnt="0"/>
      <dgm:spPr/>
    </dgm:pt>
    <dgm:pt modelId="{576F1A0C-B470-4DB4-B4F4-5A336812A934}" type="pres">
      <dgm:prSet presAssocID="{33FAF706-FD46-4E7B-9513-3798B9489729}" presName="rootText" presStyleLbl="node1" presStyleIdx="2" presStyleCnt="3"/>
      <dgm:spPr/>
      <dgm:t>
        <a:bodyPr/>
        <a:lstStyle/>
        <a:p>
          <a:endParaRPr lang="ru-RU"/>
        </a:p>
      </dgm:t>
    </dgm:pt>
    <dgm:pt modelId="{14754976-96CF-41CE-A7EB-4B7C76602AFC}" type="pres">
      <dgm:prSet presAssocID="{33FAF706-FD46-4E7B-9513-3798B9489729}" presName="rootConnector" presStyleLbl="node1" presStyleIdx="2" presStyleCnt="3"/>
      <dgm:spPr/>
      <dgm:t>
        <a:bodyPr/>
        <a:lstStyle/>
        <a:p>
          <a:endParaRPr lang="ru-RU"/>
        </a:p>
      </dgm:t>
    </dgm:pt>
    <dgm:pt modelId="{297AFE64-2ED5-45B9-9907-F6B3C98ECD67}" type="pres">
      <dgm:prSet presAssocID="{33FAF706-FD46-4E7B-9513-3798B9489729}" presName="childShape" presStyleCnt="0"/>
      <dgm:spPr/>
    </dgm:pt>
    <dgm:pt modelId="{04354BC4-7ECC-4056-81D3-B8C5C53B7DB4}" type="pres">
      <dgm:prSet presAssocID="{36B2FE3E-5E72-4CB7-A2FB-A7695D80FD1C}" presName="Name13" presStyleLbl="parChTrans1D2" presStyleIdx="2" presStyleCnt="3"/>
      <dgm:spPr/>
      <dgm:t>
        <a:bodyPr/>
        <a:lstStyle/>
        <a:p>
          <a:endParaRPr lang="ru-RU"/>
        </a:p>
      </dgm:t>
    </dgm:pt>
    <dgm:pt modelId="{A4AE9869-57E9-47F0-BADB-D1319DB84E67}" type="pres">
      <dgm:prSet presAssocID="{9B7826C5-CD3C-476C-93A0-905FB7B1BB89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657129C-1125-4094-8BBB-B20A50C8215A}" srcId="{3B9BD86F-A786-4C7C-8A6E-8000C4481F6F}" destId="{1F096E58-F1B7-41D5-B110-7FC0B68B3B7A}" srcOrd="0" destOrd="0" parTransId="{E6FB4315-EBBB-427A-9DFA-5A5F0814C46A}" sibTransId="{07AC5A6F-15BD-404D-86FA-F15A74F5A88B}"/>
    <dgm:cxn modelId="{3BE72260-80E2-4B23-A13B-82282CA5BC33}" type="presOf" srcId="{9201A1ED-0556-433F-8F48-58CBE31A2D46}" destId="{D0C6A9C0-16A5-4F21-8F85-66BA8D427F9D}" srcOrd="0" destOrd="0" presId="urn:microsoft.com/office/officeart/2005/8/layout/hierarchy3"/>
    <dgm:cxn modelId="{CFB5BB9C-8D1E-46FD-B07B-1D91D659708B}" srcId="{D03B40F9-142A-44F5-8BD7-0F90E1866B43}" destId="{9201A1ED-0556-433F-8F48-58CBE31A2D46}" srcOrd="0" destOrd="0" parTransId="{8055CE1E-8A17-4875-A7B7-13A70DF43B9A}" sibTransId="{0821B1CF-5CDE-4DA6-83CE-15164FC54A85}"/>
    <dgm:cxn modelId="{A339E72D-6B19-4771-90C0-40E39B062A3F}" srcId="{D03B40F9-142A-44F5-8BD7-0F90E1866B43}" destId="{3B9BD86F-A786-4C7C-8A6E-8000C4481F6F}" srcOrd="1" destOrd="0" parTransId="{5DCB11DC-B910-40D2-838F-408D129CE3D4}" sibTransId="{6DD59B78-0138-4290-8D62-58A7B63E64F5}"/>
    <dgm:cxn modelId="{E9D86FCA-BBD4-4FCC-8491-6782C30157C5}" type="presOf" srcId="{33FAF706-FD46-4E7B-9513-3798B9489729}" destId="{14754976-96CF-41CE-A7EB-4B7C76602AFC}" srcOrd="1" destOrd="0" presId="urn:microsoft.com/office/officeart/2005/8/layout/hierarchy3"/>
    <dgm:cxn modelId="{5964CBD7-402D-4FB4-A23E-2FE7F8BB0776}" type="presOf" srcId="{3B9BD86F-A786-4C7C-8A6E-8000C4481F6F}" destId="{98B292FF-37FC-4EB3-89D2-0A9F0BB93852}" srcOrd="1" destOrd="0" presId="urn:microsoft.com/office/officeart/2005/8/layout/hierarchy3"/>
    <dgm:cxn modelId="{AF252AE9-51CE-42B1-A499-2F2FA7AC5F33}" type="presOf" srcId="{DA167CAF-787F-4118-8BD0-4BD38392425E}" destId="{CFC5A047-0885-4E99-B9FC-9640CA958361}" srcOrd="0" destOrd="0" presId="urn:microsoft.com/office/officeart/2005/8/layout/hierarchy3"/>
    <dgm:cxn modelId="{D6E577BF-57B0-4D69-B799-1CDE1B614B39}" type="presOf" srcId="{D03B40F9-142A-44F5-8BD7-0F90E1866B43}" destId="{5D45B955-6AA0-442D-A998-672F92E373B0}" srcOrd="0" destOrd="0" presId="urn:microsoft.com/office/officeart/2005/8/layout/hierarchy3"/>
    <dgm:cxn modelId="{09B057CC-4172-4BAA-A31F-416FB78F0990}" type="presOf" srcId="{33FAF706-FD46-4E7B-9513-3798B9489729}" destId="{576F1A0C-B470-4DB4-B4F4-5A336812A934}" srcOrd="0" destOrd="0" presId="urn:microsoft.com/office/officeart/2005/8/layout/hierarchy3"/>
    <dgm:cxn modelId="{F6D2A713-DAD6-4BAF-8C36-66106BD0DAAE}" type="presOf" srcId="{E6FB4315-EBBB-427A-9DFA-5A5F0814C46A}" destId="{E464BA72-5FA9-4F53-8719-02B25CFAFD61}" srcOrd="0" destOrd="0" presId="urn:microsoft.com/office/officeart/2005/8/layout/hierarchy3"/>
    <dgm:cxn modelId="{54D4298D-9CFD-4564-AD82-4A45F661010A}" type="presOf" srcId="{E08B77EB-52F5-40BB-81A3-6F819482C42C}" destId="{C5C333B2-5010-46EF-BD01-BE0A6531C46D}" srcOrd="0" destOrd="0" presId="urn:microsoft.com/office/officeart/2005/8/layout/hierarchy3"/>
    <dgm:cxn modelId="{2F21D90C-7A91-4BBE-8881-C47DFA05D3DC}" type="presOf" srcId="{9201A1ED-0556-433F-8F48-58CBE31A2D46}" destId="{4CE641E5-A171-44B9-888F-6A8C415C635F}" srcOrd="1" destOrd="0" presId="urn:microsoft.com/office/officeart/2005/8/layout/hierarchy3"/>
    <dgm:cxn modelId="{26411D52-1F59-4E13-A17B-B56C364C2018}" srcId="{D03B40F9-142A-44F5-8BD7-0F90E1866B43}" destId="{33FAF706-FD46-4E7B-9513-3798B9489729}" srcOrd="2" destOrd="0" parTransId="{6E7ADB90-8AB3-48DC-A56B-96C330F804AE}" sibTransId="{EA182116-F4A7-4F1A-9F5C-7A5C2C41C94C}"/>
    <dgm:cxn modelId="{F4F9EB49-21BD-4E83-BD0B-906698508BD8}" type="presOf" srcId="{3B9BD86F-A786-4C7C-8A6E-8000C4481F6F}" destId="{768BBB24-84C1-4183-B351-B48A5C502310}" srcOrd="0" destOrd="0" presId="urn:microsoft.com/office/officeart/2005/8/layout/hierarchy3"/>
    <dgm:cxn modelId="{4420945E-1310-49A7-BB62-10205C21B22D}" type="presOf" srcId="{36B2FE3E-5E72-4CB7-A2FB-A7695D80FD1C}" destId="{04354BC4-7ECC-4056-81D3-B8C5C53B7DB4}" srcOrd="0" destOrd="0" presId="urn:microsoft.com/office/officeart/2005/8/layout/hierarchy3"/>
    <dgm:cxn modelId="{6F7CB533-4664-4EA4-9D66-C51CD96A9B1B}" srcId="{33FAF706-FD46-4E7B-9513-3798B9489729}" destId="{9B7826C5-CD3C-476C-93A0-905FB7B1BB89}" srcOrd="0" destOrd="0" parTransId="{36B2FE3E-5E72-4CB7-A2FB-A7695D80FD1C}" sibTransId="{7C7C5282-741C-49E3-9504-E38AD75D3604}"/>
    <dgm:cxn modelId="{B0B91EF2-F09A-4189-9660-3C0066728A5E}" type="presOf" srcId="{9B7826C5-CD3C-476C-93A0-905FB7B1BB89}" destId="{A4AE9869-57E9-47F0-BADB-D1319DB84E67}" srcOrd="0" destOrd="0" presId="urn:microsoft.com/office/officeart/2005/8/layout/hierarchy3"/>
    <dgm:cxn modelId="{26EEDCA9-29F7-4A43-BE85-D34A422AF19F}" type="presOf" srcId="{1F096E58-F1B7-41D5-B110-7FC0B68B3B7A}" destId="{001183CE-5547-4CFB-892F-15EF424D889E}" srcOrd="0" destOrd="0" presId="urn:microsoft.com/office/officeart/2005/8/layout/hierarchy3"/>
    <dgm:cxn modelId="{0636C481-3886-476A-A3FF-D1FEB1B3F1EE}" srcId="{9201A1ED-0556-433F-8F48-58CBE31A2D46}" destId="{DA167CAF-787F-4118-8BD0-4BD38392425E}" srcOrd="0" destOrd="0" parTransId="{E08B77EB-52F5-40BB-81A3-6F819482C42C}" sibTransId="{D1E1BC3E-C54B-4347-A282-BB25CDB5273F}"/>
    <dgm:cxn modelId="{785E01F9-C6EB-4993-B1B4-3834FB6CEA70}" type="presParOf" srcId="{5D45B955-6AA0-442D-A998-672F92E373B0}" destId="{B2D2E3BC-0ABE-47FD-A317-40F9D866E439}" srcOrd="0" destOrd="0" presId="urn:microsoft.com/office/officeart/2005/8/layout/hierarchy3"/>
    <dgm:cxn modelId="{1AA2380F-8A15-4EBC-A171-D1A7AD253CD0}" type="presParOf" srcId="{B2D2E3BC-0ABE-47FD-A317-40F9D866E439}" destId="{ACC2843B-4B8A-48DD-8540-2FFDB7DC5218}" srcOrd="0" destOrd="0" presId="urn:microsoft.com/office/officeart/2005/8/layout/hierarchy3"/>
    <dgm:cxn modelId="{C7019262-8662-40E0-ADEB-DF5C4F7C9B8E}" type="presParOf" srcId="{ACC2843B-4B8A-48DD-8540-2FFDB7DC5218}" destId="{D0C6A9C0-16A5-4F21-8F85-66BA8D427F9D}" srcOrd="0" destOrd="0" presId="urn:microsoft.com/office/officeart/2005/8/layout/hierarchy3"/>
    <dgm:cxn modelId="{CB37231C-7CF4-4A7A-84ED-4D79AAEA5D52}" type="presParOf" srcId="{ACC2843B-4B8A-48DD-8540-2FFDB7DC5218}" destId="{4CE641E5-A171-44B9-888F-6A8C415C635F}" srcOrd="1" destOrd="0" presId="urn:microsoft.com/office/officeart/2005/8/layout/hierarchy3"/>
    <dgm:cxn modelId="{42C920AC-7DB0-483A-B152-23E62B008806}" type="presParOf" srcId="{B2D2E3BC-0ABE-47FD-A317-40F9D866E439}" destId="{9DB91911-75E2-4F77-96DA-D7B8ADACD72E}" srcOrd="1" destOrd="0" presId="urn:microsoft.com/office/officeart/2005/8/layout/hierarchy3"/>
    <dgm:cxn modelId="{661830FD-2084-4DE5-99CF-9B590F3F2F1B}" type="presParOf" srcId="{9DB91911-75E2-4F77-96DA-D7B8ADACD72E}" destId="{C5C333B2-5010-46EF-BD01-BE0A6531C46D}" srcOrd="0" destOrd="0" presId="urn:microsoft.com/office/officeart/2005/8/layout/hierarchy3"/>
    <dgm:cxn modelId="{CE69B8F8-5DE8-4571-92F5-9A3310F605AA}" type="presParOf" srcId="{9DB91911-75E2-4F77-96DA-D7B8ADACD72E}" destId="{CFC5A047-0885-4E99-B9FC-9640CA958361}" srcOrd="1" destOrd="0" presId="urn:microsoft.com/office/officeart/2005/8/layout/hierarchy3"/>
    <dgm:cxn modelId="{5519B68F-EDE2-4176-B856-DE0F38BCE614}" type="presParOf" srcId="{5D45B955-6AA0-442D-A998-672F92E373B0}" destId="{BC14782D-F0B6-4A35-A7B6-6294E3D8D205}" srcOrd="1" destOrd="0" presId="urn:microsoft.com/office/officeart/2005/8/layout/hierarchy3"/>
    <dgm:cxn modelId="{BF6A6D93-BA46-4BD5-B059-03272D6EAB75}" type="presParOf" srcId="{BC14782D-F0B6-4A35-A7B6-6294E3D8D205}" destId="{0323F77D-C1F0-42B6-8A9E-A54AAEB766CD}" srcOrd="0" destOrd="0" presId="urn:microsoft.com/office/officeart/2005/8/layout/hierarchy3"/>
    <dgm:cxn modelId="{FBCD18D3-DEBF-45ED-B0B5-C496C4230827}" type="presParOf" srcId="{0323F77D-C1F0-42B6-8A9E-A54AAEB766CD}" destId="{768BBB24-84C1-4183-B351-B48A5C502310}" srcOrd="0" destOrd="0" presId="urn:microsoft.com/office/officeart/2005/8/layout/hierarchy3"/>
    <dgm:cxn modelId="{C920D922-EFDB-45B8-AC18-E1B4BD15F8FA}" type="presParOf" srcId="{0323F77D-C1F0-42B6-8A9E-A54AAEB766CD}" destId="{98B292FF-37FC-4EB3-89D2-0A9F0BB93852}" srcOrd="1" destOrd="0" presId="urn:microsoft.com/office/officeart/2005/8/layout/hierarchy3"/>
    <dgm:cxn modelId="{E6E2A8B8-4725-40D6-9D19-AF254E0D74C7}" type="presParOf" srcId="{BC14782D-F0B6-4A35-A7B6-6294E3D8D205}" destId="{92BAB40B-47DF-42D1-97B8-5D7A0C13E26F}" srcOrd="1" destOrd="0" presId="urn:microsoft.com/office/officeart/2005/8/layout/hierarchy3"/>
    <dgm:cxn modelId="{E5C5CA60-7728-4A95-8D99-8FD72B9FECA5}" type="presParOf" srcId="{92BAB40B-47DF-42D1-97B8-5D7A0C13E26F}" destId="{E464BA72-5FA9-4F53-8719-02B25CFAFD61}" srcOrd="0" destOrd="0" presId="urn:microsoft.com/office/officeart/2005/8/layout/hierarchy3"/>
    <dgm:cxn modelId="{63E257B5-38A5-494A-8472-21712219A9E3}" type="presParOf" srcId="{92BAB40B-47DF-42D1-97B8-5D7A0C13E26F}" destId="{001183CE-5547-4CFB-892F-15EF424D889E}" srcOrd="1" destOrd="0" presId="urn:microsoft.com/office/officeart/2005/8/layout/hierarchy3"/>
    <dgm:cxn modelId="{FECD5880-EBFA-42E9-8894-DDB2C08EC33F}" type="presParOf" srcId="{5D45B955-6AA0-442D-A998-672F92E373B0}" destId="{61A28762-4A30-4AD3-8ADE-066CB57FC2EC}" srcOrd="2" destOrd="0" presId="urn:microsoft.com/office/officeart/2005/8/layout/hierarchy3"/>
    <dgm:cxn modelId="{0CFBD0C5-9BB9-48D3-973F-77DB6BE5ADAE}" type="presParOf" srcId="{61A28762-4A30-4AD3-8ADE-066CB57FC2EC}" destId="{0B206A2B-0C43-4913-B38D-9924F2B83CA8}" srcOrd="0" destOrd="0" presId="urn:microsoft.com/office/officeart/2005/8/layout/hierarchy3"/>
    <dgm:cxn modelId="{3ED446C7-134A-4258-BC46-27B7CCB28856}" type="presParOf" srcId="{0B206A2B-0C43-4913-B38D-9924F2B83CA8}" destId="{576F1A0C-B470-4DB4-B4F4-5A336812A934}" srcOrd="0" destOrd="0" presId="urn:microsoft.com/office/officeart/2005/8/layout/hierarchy3"/>
    <dgm:cxn modelId="{21414E62-258A-4DCA-B28C-8D0C3F807642}" type="presParOf" srcId="{0B206A2B-0C43-4913-B38D-9924F2B83CA8}" destId="{14754976-96CF-41CE-A7EB-4B7C76602AFC}" srcOrd="1" destOrd="0" presId="urn:microsoft.com/office/officeart/2005/8/layout/hierarchy3"/>
    <dgm:cxn modelId="{3577DCB2-1BE9-481C-AAB6-5C345F69CC48}" type="presParOf" srcId="{61A28762-4A30-4AD3-8ADE-066CB57FC2EC}" destId="{297AFE64-2ED5-45B9-9907-F6B3C98ECD67}" srcOrd="1" destOrd="0" presId="urn:microsoft.com/office/officeart/2005/8/layout/hierarchy3"/>
    <dgm:cxn modelId="{ED05C95A-9D6F-4126-87B8-20E5CD2FFB1F}" type="presParOf" srcId="{297AFE64-2ED5-45B9-9907-F6B3C98ECD67}" destId="{04354BC4-7ECC-4056-81D3-B8C5C53B7DB4}" srcOrd="0" destOrd="0" presId="urn:microsoft.com/office/officeart/2005/8/layout/hierarchy3"/>
    <dgm:cxn modelId="{CA9BB1E3-9DE0-46C0-BF66-3DEF796630D1}" type="presParOf" srcId="{297AFE64-2ED5-45B9-9907-F6B3C98ECD67}" destId="{A4AE9869-57E9-47F0-BADB-D1319DB84E67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81186DC-B450-4C03-847E-04475C6CDBFA}" type="doc">
      <dgm:prSet loTypeId="urn:microsoft.com/office/officeart/2008/layout/AlternatingHexagons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0CF7DB97-6BD2-476B-B9F3-2ADD94A5CBF0}">
      <dgm:prSet phldrT="[Текст]" custT="1"/>
      <dgm:spPr/>
      <dgm:t>
        <a:bodyPr/>
        <a:lstStyle/>
        <a:p>
          <a:r>
            <a:rPr lang="ru-RU" sz="3500" dirty="0"/>
            <a:t>2008</a:t>
          </a:r>
        </a:p>
      </dgm:t>
    </dgm:pt>
    <dgm:pt modelId="{2C09DF17-ED5C-4F60-9B4E-932A1AB562B1}" type="parTrans" cxnId="{AABA1479-38CE-42E8-9D6F-E445178309E9}">
      <dgm:prSet/>
      <dgm:spPr/>
      <dgm:t>
        <a:bodyPr/>
        <a:lstStyle/>
        <a:p>
          <a:endParaRPr lang="ru-RU"/>
        </a:p>
      </dgm:t>
    </dgm:pt>
    <dgm:pt modelId="{137F051E-7945-4FD4-AA45-1250E6B534A2}" type="sibTrans" cxnId="{AABA1479-38CE-42E8-9D6F-E445178309E9}">
      <dgm:prSet/>
      <dgm:spPr/>
      <dgm:t>
        <a:bodyPr/>
        <a:lstStyle/>
        <a:p>
          <a:endParaRPr lang="ru-RU"/>
        </a:p>
      </dgm:t>
    </dgm:pt>
    <dgm:pt modelId="{E2ACDA9E-97BC-4E38-BE6E-3C5E54CC04DC}">
      <dgm:prSet phldrT="[Текст]"/>
      <dgm:spPr/>
      <dgm:t>
        <a:bodyPr/>
        <a:lstStyle/>
        <a:p>
          <a:r>
            <a:rPr lang="ru-RU" dirty="0"/>
            <a:t>Год создания</a:t>
          </a:r>
        </a:p>
      </dgm:t>
    </dgm:pt>
    <dgm:pt modelId="{3145FDD8-A19D-4D6D-82C4-3F9700BA3A78}" type="parTrans" cxnId="{339DA262-6278-40DB-8D00-6FB5BDB95AB2}">
      <dgm:prSet/>
      <dgm:spPr/>
      <dgm:t>
        <a:bodyPr/>
        <a:lstStyle/>
        <a:p>
          <a:endParaRPr lang="ru-RU"/>
        </a:p>
      </dgm:t>
    </dgm:pt>
    <dgm:pt modelId="{39835282-49E6-426D-8DA6-DB09A6175EBD}" type="sibTrans" cxnId="{339DA262-6278-40DB-8D00-6FB5BDB95AB2}">
      <dgm:prSet/>
      <dgm:spPr/>
      <dgm:t>
        <a:bodyPr/>
        <a:lstStyle/>
        <a:p>
          <a:endParaRPr lang="ru-RU"/>
        </a:p>
      </dgm:t>
    </dgm:pt>
    <dgm:pt modelId="{1D48B390-0748-4423-95A2-D997D635D824}">
      <dgm:prSet phldrT="[Текст]"/>
      <dgm:spPr/>
      <dgm:t>
        <a:bodyPr/>
        <a:lstStyle/>
        <a:p>
          <a:r>
            <a:rPr lang="ru-RU" dirty="0"/>
            <a:t>Не ограничен</a:t>
          </a:r>
        </a:p>
      </dgm:t>
    </dgm:pt>
    <dgm:pt modelId="{B3041743-F44B-4BAB-A566-7D24597BE4EC}" type="parTrans" cxnId="{A9B38284-0C13-43A2-974C-69E2455AE21D}">
      <dgm:prSet/>
      <dgm:spPr/>
      <dgm:t>
        <a:bodyPr/>
        <a:lstStyle/>
        <a:p>
          <a:endParaRPr lang="ru-RU"/>
        </a:p>
      </dgm:t>
    </dgm:pt>
    <dgm:pt modelId="{5A2E7BA2-ECE2-4AA9-B3B0-643DEA8F5A13}" type="sibTrans" cxnId="{A9B38284-0C13-43A2-974C-69E2455AE21D}">
      <dgm:prSet/>
      <dgm:spPr/>
      <dgm:t>
        <a:bodyPr/>
        <a:lstStyle/>
        <a:p>
          <a:endParaRPr lang="ru-RU"/>
        </a:p>
      </dgm:t>
    </dgm:pt>
    <dgm:pt modelId="{51498048-E7B3-4AB9-9F1E-2E0768A9A37A}">
      <dgm:prSet phldrT="[Текст]"/>
      <dgm:spPr/>
      <dgm:t>
        <a:bodyPr/>
        <a:lstStyle/>
        <a:p>
          <a:r>
            <a:rPr lang="ru-RU" dirty="0"/>
            <a:t>Целевой размер,</a:t>
          </a:r>
          <a:br>
            <a:rPr lang="ru-RU" dirty="0"/>
          </a:br>
          <a:r>
            <a:rPr lang="ru-RU" dirty="0"/>
            <a:t>млн. руб.</a:t>
          </a:r>
        </a:p>
      </dgm:t>
    </dgm:pt>
    <dgm:pt modelId="{F01E821E-6375-4F53-BAB5-C74F3AF557BA}" type="parTrans" cxnId="{4DDE7225-7DB0-40D3-84DD-E772FAEB9CED}">
      <dgm:prSet/>
      <dgm:spPr/>
      <dgm:t>
        <a:bodyPr/>
        <a:lstStyle/>
        <a:p>
          <a:endParaRPr lang="ru-RU"/>
        </a:p>
      </dgm:t>
    </dgm:pt>
    <dgm:pt modelId="{61949657-16E6-4A76-B1F2-42F15C764954}" type="sibTrans" cxnId="{4DDE7225-7DB0-40D3-84DD-E772FAEB9CED}">
      <dgm:prSet/>
      <dgm:spPr/>
      <dgm:t>
        <a:bodyPr/>
        <a:lstStyle/>
        <a:p>
          <a:endParaRPr lang="ru-RU"/>
        </a:p>
      </dgm:t>
    </dgm:pt>
    <dgm:pt modelId="{499D5604-BABC-4F4F-9496-D9EA6503FC45}">
      <dgm:prSet phldrT="[Текст]"/>
      <dgm:spPr/>
      <dgm:t>
        <a:bodyPr/>
        <a:lstStyle/>
        <a:p>
          <a:r>
            <a:rPr lang="ru-RU" dirty="0"/>
            <a:t>Не ограничено</a:t>
          </a:r>
        </a:p>
      </dgm:t>
    </dgm:pt>
    <dgm:pt modelId="{8ED54244-CE2E-4E3C-BAC2-FC55B5E52175}" type="parTrans" cxnId="{C3FB1E83-8B2B-4DED-9FD7-C245E72462F5}">
      <dgm:prSet/>
      <dgm:spPr/>
      <dgm:t>
        <a:bodyPr/>
        <a:lstStyle/>
        <a:p>
          <a:endParaRPr lang="ru-RU"/>
        </a:p>
      </dgm:t>
    </dgm:pt>
    <dgm:pt modelId="{261E665F-4639-4BE0-B655-8DA8F669A5A4}" type="sibTrans" cxnId="{C3FB1E83-8B2B-4DED-9FD7-C245E72462F5}">
      <dgm:prSet/>
      <dgm:spPr/>
      <dgm:t>
        <a:bodyPr/>
        <a:lstStyle/>
        <a:p>
          <a:endParaRPr lang="ru-RU"/>
        </a:p>
      </dgm:t>
    </dgm:pt>
    <dgm:pt modelId="{EC0EDDDA-D316-40D3-B07B-68C7A471A3AD}">
      <dgm:prSet phldrT="[Текст]"/>
      <dgm:spPr/>
      <dgm:t>
        <a:bodyPr/>
        <a:lstStyle/>
        <a:p>
          <a:r>
            <a:rPr lang="ru-RU" dirty="0"/>
            <a:t>Количество жертвователей</a:t>
          </a:r>
        </a:p>
      </dgm:t>
    </dgm:pt>
    <dgm:pt modelId="{BA02ADE3-6407-494E-BC89-C40044D7C4BF}" type="parTrans" cxnId="{F328499F-FB5E-4C5A-814D-BE58C83EE504}">
      <dgm:prSet/>
      <dgm:spPr/>
      <dgm:t>
        <a:bodyPr/>
        <a:lstStyle/>
        <a:p>
          <a:endParaRPr lang="ru-RU"/>
        </a:p>
      </dgm:t>
    </dgm:pt>
    <dgm:pt modelId="{348BC71D-862C-4616-B78F-10FB4897ECDF}" type="sibTrans" cxnId="{F328499F-FB5E-4C5A-814D-BE58C83EE504}">
      <dgm:prSet/>
      <dgm:spPr/>
      <dgm:t>
        <a:bodyPr/>
        <a:lstStyle/>
        <a:p>
          <a:endParaRPr lang="ru-RU"/>
        </a:p>
      </dgm:t>
    </dgm:pt>
    <dgm:pt modelId="{36529B0A-D35A-4B8F-98BF-3DEE1B87875C}">
      <dgm:prSet phldrT="[Текст]"/>
      <dgm:spPr/>
      <dgm:t>
        <a:bodyPr/>
        <a:lstStyle/>
        <a:p>
          <a:r>
            <a:rPr lang="ru-RU" dirty="0"/>
            <a:t>50% дохода от ДУ</a:t>
          </a:r>
        </a:p>
      </dgm:t>
    </dgm:pt>
    <dgm:pt modelId="{8781FEE1-0CB5-4AA2-8E3E-A81CF9C87074}" type="parTrans" cxnId="{90018639-63E8-414B-B21B-22090B2984ED}">
      <dgm:prSet/>
      <dgm:spPr/>
      <dgm:t>
        <a:bodyPr/>
        <a:lstStyle/>
        <a:p>
          <a:endParaRPr lang="ru-RU"/>
        </a:p>
      </dgm:t>
    </dgm:pt>
    <dgm:pt modelId="{8C925833-35D9-48B4-B375-AC380610EE6C}" type="sibTrans" cxnId="{90018639-63E8-414B-B21B-22090B2984ED}">
      <dgm:prSet/>
      <dgm:spPr/>
      <dgm:t>
        <a:bodyPr/>
        <a:lstStyle/>
        <a:p>
          <a:endParaRPr lang="ru-RU"/>
        </a:p>
      </dgm:t>
    </dgm:pt>
    <dgm:pt modelId="{28F811FD-6E76-4040-B784-96FB0A9D9C18}">
      <dgm:prSet phldrT="[Текст]"/>
      <dgm:spPr/>
      <dgm:t>
        <a:bodyPr/>
        <a:lstStyle/>
        <a:p>
          <a:r>
            <a:rPr lang="ru-RU" dirty="0"/>
            <a:t>Целевой объём финансирования программы в год, млн. руб.</a:t>
          </a:r>
        </a:p>
      </dgm:t>
    </dgm:pt>
    <dgm:pt modelId="{22BEED91-A91E-4339-903A-1DDC270D79CA}" type="parTrans" cxnId="{938534B1-729D-438C-8364-76FA8CBB1344}">
      <dgm:prSet/>
      <dgm:spPr/>
      <dgm:t>
        <a:bodyPr/>
        <a:lstStyle/>
        <a:p>
          <a:endParaRPr lang="ru-RU"/>
        </a:p>
      </dgm:t>
    </dgm:pt>
    <dgm:pt modelId="{F538BD0E-9E44-4954-8122-F94AC338336A}" type="sibTrans" cxnId="{938534B1-729D-438C-8364-76FA8CBB1344}">
      <dgm:prSet/>
      <dgm:spPr/>
      <dgm:t>
        <a:bodyPr/>
        <a:lstStyle/>
        <a:p>
          <a:endParaRPr lang="ru-RU"/>
        </a:p>
      </dgm:t>
    </dgm:pt>
    <dgm:pt modelId="{B7B3AFBC-2C5D-477C-9D60-8B5062194830}" type="pres">
      <dgm:prSet presAssocID="{781186DC-B450-4C03-847E-04475C6CDBFA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86E84A6-F3F1-4BE9-B923-19E06C7F6B2C}" type="pres">
      <dgm:prSet presAssocID="{0CF7DB97-6BD2-476B-B9F3-2ADD94A5CBF0}" presName="composite" presStyleCnt="0"/>
      <dgm:spPr/>
    </dgm:pt>
    <dgm:pt modelId="{7FEF5131-9A8A-47F7-87B2-4DF526497ED3}" type="pres">
      <dgm:prSet presAssocID="{0CF7DB97-6BD2-476B-B9F3-2ADD94A5CBF0}" presName="Parent1" presStyleLbl="node1" presStyleIdx="0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B3C0E0-B9DE-4866-9F33-1C12FCF9557A}" type="pres">
      <dgm:prSet presAssocID="{0CF7DB97-6BD2-476B-B9F3-2ADD94A5CBF0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7931EB-821E-4E2E-B1C9-A06EBAD61175}" type="pres">
      <dgm:prSet presAssocID="{0CF7DB97-6BD2-476B-B9F3-2ADD94A5CBF0}" presName="BalanceSpacing" presStyleCnt="0"/>
      <dgm:spPr/>
    </dgm:pt>
    <dgm:pt modelId="{25B381EC-BC4F-4BC5-9510-44157AABB49A}" type="pres">
      <dgm:prSet presAssocID="{0CF7DB97-6BD2-476B-B9F3-2ADD94A5CBF0}" presName="BalanceSpacing1" presStyleCnt="0"/>
      <dgm:spPr/>
    </dgm:pt>
    <dgm:pt modelId="{4AC502BB-1C13-4F10-900F-C29CC57C3686}" type="pres">
      <dgm:prSet presAssocID="{137F051E-7945-4FD4-AA45-1250E6B534A2}" presName="Accent1Text" presStyleLbl="node1" presStyleIdx="1" presStyleCnt="8"/>
      <dgm:spPr/>
      <dgm:t>
        <a:bodyPr/>
        <a:lstStyle/>
        <a:p>
          <a:endParaRPr lang="ru-RU"/>
        </a:p>
      </dgm:t>
    </dgm:pt>
    <dgm:pt modelId="{96571CE0-CA15-4518-9BD6-523A911EDACF}" type="pres">
      <dgm:prSet presAssocID="{137F051E-7945-4FD4-AA45-1250E6B534A2}" presName="spaceBetweenRectangles" presStyleCnt="0"/>
      <dgm:spPr/>
    </dgm:pt>
    <dgm:pt modelId="{8653928C-6669-4AEA-9303-F371D1001306}" type="pres">
      <dgm:prSet presAssocID="{1D48B390-0748-4423-95A2-D997D635D824}" presName="composite" presStyleCnt="0"/>
      <dgm:spPr/>
    </dgm:pt>
    <dgm:pt modelId="{48FB6118-7918-4A73-B5E4-D456B4AF2FC0}" type="pres">
      <dgm:prSet presAssocID="{1D48B390-0748-4423-95A2-D997D635D824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6C3EAB-39F2-4A03-A547-B50E2DACFD44}" type="pres">
      <dgm:prSet presAssocID="{1D48B390-0748-4423-95A2-D997D635D824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A5D13A-126B-44D6-9404-16D5FA0BF16C}" type="pres">
      <dgm:prSet presAssocID="{1D48B390-0748-4423-95A2-D997D635D824}" presName="BalanceSpacing" presStyleCnt="0"/>
      <dgm:spPr/>
    </dgm:pt>
    <dgm:pt modelId="{87785EB2-7B81-4D58-B4FA-F55B79C12107}" type="pres">
      <dgm:prSet presAssocID="{1D48B390-0748-4423-95A2-D997D635D824}" presName="BalanceSpacing1" presStyleCnt="0"/>
      <dgm:spPr/>
    </dgm:pt>
    <dgm:pt modelId="{3FDF9371-1703-4F17-86B6-85D6F5527519}" type="pres">
      <dgm:prSet presAssocID="{5A2E7BA2-ECE2-4AA9-B3B0-643DEA8F5A13}" presName="Accent1Text" presStyleLbl="node1" presStyleIdx="3" presStyleCnt="8"/>
      <dgm:spPr/>
      <dgm:t>
        <a:bodyPr/>
        <a:lstStyle/>
        <a:p>
          <a:endParaRPr lang="ru-RU"/>
        </a:p>
      </dgm:t>
    </dgm:pt>
    <dgm:pt modelId="{6EF72388-EBF2-4972-B1D9-3A79389AAE13}" type="pres">
      <dgm:prSet presAssocID="{5A2E7BA2-ECE2-4AA9-B3B0-643DEA8F5A13}" presName="spaceBetweenRectangles" presStyleCnt="0"/>
      <dgm:spPr/>
    </dgm:pt>
    <dgm:pt modelId="{466BFC8B-3BC7-4EA7-95C5-408C65F20F00}" type="pres">
      <dgm:prSet presAssocID="{499D5604-BABC-4F4F-9496-D9EA6503FC45}" presName="composite" presStyleCnt="0"/>
      <dgm:spPr/>
    </dgm:pt>
    <dgm:pt modelId="{D82CA46C-AC47-4595-9AA9-5E54DA6D4B2E}" type="pres">
      <dgm:prSet presAssocID="{499D5604-BABC-4F4F-9496-D9EA6503FC45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EFEDD6-3564-42CD-BA18-9CFEFFDA5815}" type="pres">
      <dgm:prSet presAssocID="{499D5604-BABC-4F4F-9496-D9EA6503FC45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F8000D-0A4A-4A0E-95E2-9EB738351A5C}" type="pres">
      <dgm:prSet presAssocID="{499D5604-BABC-4F4F-9496-D9EA6503FC45}" presName="BalanceSpacing" presStyleCnt="0"/>
      <dgm:spPr/>
    </dgm:pt>
    <dgm:pt modelId="{3869D7E8-8548-44CA-A1D7-98D40365C420}" type="pres">
      <dgm:prSet presAssocID="{499D5604-BABC-4F4F-9496-D9EA6503FC45}" presName="BalanceSpacing1" presStyleCnt="0"/>
      <dgm:spPr/>
    </dgm:pt>
    <dgm:pt modelId="{585956F3-2D26-4068-87B6-66B66D0FA11C}" type="pres">
      <dgm:prSet presAssocID="{261E665F-4639-4BE0-B655-8DA8F669A5A4}" presName="Accent1Text" presStyleLbl="node1" presStyleIdx="5" presStyleCnt="8"/>
      <dgm:spPr/>
      <dgm:t>
        <a:bodyPr/>
        <a:lstStyle/>
        <a:p>
          <a:endParaRPr lang="ru-RU"/>
        </a:p>
      </dgm:t>
    </dgm:pt>
    <dgm:pt modelId="{09073896-2DDE-42D1-816D-E2DC5EAD0752}" type="pres">
      <dgm:prSet presAssocID="{261E665F-4639-4BE0-B655-8DA8F669A5A4}" presName="spaceBetweenRectangles" presStyleCnt="0"/>
      <dgm:spPr/>
    </dgm:pt>
    <dgm:pt modelId="{87F6BF52-1C69-4F82-87E6-FE50322DB4B6}" type="pres">
      <dgm:prSet presAssocID="{36529B0A-D35A-4B8F-98BF-3DEE1B87875C}" presName="composite" presStyleCnt="0"/>
      <dgm:spPr/>
    </dgm:pt>
    <dgm:pt modelId="{592AA268-0842-41EC-81EB-1404443C1E4D}" type="pres">
      <dgm:prSet presAssocID="{36529B0A-D35A-4B8F-98BF-3DEE1B87875C}" presName="Parent1" presStyleLbl="node1" presStyleIdx="6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E788AE-B6F2-41F5-8CDB-DE82F0DB359F}" type="pres">
      <dgm:prSet presAssocID="{36529B0A-D35A-4B8F-98BF-3DEE1B87875C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8B66F6-2A2F-45B5-A70A-07BBA4D959D2}" type="pres">
      <dgm:prSet presAssocID="{36529B0A-D35A-4B8F-98BF-3DEE1B87875C}" presName="BalanceSpacing" presStyleCnt="0"/>
      <dgm:spPr/>
    </dgm:pt>
    <dgm:pt modelId="{0002BF93-7766-4D0A-9F4E-4AA90179E1C1}" type="pres">
      <dgm:prSet presAssocID="{36529B0A-D35A-4B8F-98BF-3DEE1B87875C}" presName="BalanceSpacing1" presStyleCnt="0"/>
      <dgm:spPr/>
    </dgm:pt>
    <dgm:pt modelId="{C16FC536-2DAC-49F5-8D2D-F7AFB8666509}" type="pres">
      <dgm:prSet presAssocID="{8C925833-35D9-48B4-B375-AC380610EE6C}" presName="Accent1Text" presStyleLbl="node1" presStyleIdx="7" presStyleCnt="8"/>
      <dgm:spPr/>
      <dgm:t>
        <a:bodyPr/>
        <a:lstStyle/>
        <a:p>
          <a:endParaRPr lang="ru-RU"/>
        </a:p>
      </dgm:t>
    </dgm:pt>
  </dgm:ptLst>
  <dgm:cxnLst>
    <dgm:cxn modelId="{3E98754C-737B-419A-8AE3-E143807E57F0}" type="presOf" srcId="{EC0EDDDA-D316-40D3-B07B-68C7A471A3AD}" destId="{AAEFEDD6-3564-42CD-BA18-9CFEFFDA5815}" srcOrd="0" destOrd="0" presId="urn:microsoft.com/office/officeart/2008/layout/AlternatingHexagons"/>
    <dgm:cxn modelId="{25D6A9AA-4564-4369-9ABE-E8F3FF289F36}" type="presOf" srcId="{E2ACDA9E-97BC-4E38-BE6E-3C5E54CC04DC}" destId="{2CB3C0E0-B9DE-4866-9F33-1C12FCF9557A}" srcOrd="0" destOrd="0" presId="urn:microsoft.com/office/officeart/2008/layout/AlternatingHexagons"/>
    <dgm:cxn modelId="{AD21AA19-F001-4BFC-BC2A-7BBDFF2AC3ED}" type="presOf" srcId="{36529B0A-D35A-4B8F-98BF-3DEE1B87875C}" destId="{592AA268-0842-41EC-81EB-1404443C1E4D}" srcOrd="0" destOrd="0" presId="urn:microsoft.com/office/officeart/2008/layout/AlternatingHexagons"/>
    <dgm:cxn modelId="{22848174-156A-4BE7-9E78-C6039743E9DC}" type="presOf" srcId="{28F811FD-6E76-4040-B784-96FB0A9D9C18}" destId="{1FE788AE-B6F2-41F5-8CDB-DE82F0DB359F}" srcOrd="0" destOrd="0" presId="urn:microsoft.com/office/officeart/2008/layout/AlternatingHexagons"/>
    <dgm:cxn modelId="{A9B38284-0C13-43A2-974C-69E2455AE21D}" srcId="{781186DC-B450-4C03-847E-04475C6CDBFA}" destId="{1D48B390-0748-4423-95A2-D997D635D824}" srcOrd="1" destOrd="0" parTransId="{B3041743-F44B-4BAB-A566-7D24597BE4EC}" sibTransId="{5A2E7BA2-ECE2-4AA9-B3B0-643DEA8F5A13}"/>
    <dgm:cxn modelId="{DB8EF4B4-9D18-4B6B-8C00-ACFFF9E1E3B0}" type="presOf" srcId="{51498048-E7B3-4AB9-9F1E-2E0768A9A37A}" destId="{6F6C3EAB-39F2-4A03-A547-B50E2DACFD44}" srcOrd="0" destOrd="0" presId="urn:microsoft.com/office/officeart/2008/layout/AlternatingHexagons"/>
    <dgm:cxn modelId="{9E09150B-4788-4E3D-9350-670287C516CA}" type="presOf" srcId="{0CF7DB97-6BD2-476B-B9F3-2ADD94A5CBF0}" destId="{7FEF5131-9A8A-47F7-87B2-4DF526497ED3}" srcOrd="0" destOrd="0" presId="urn:microsoft.com/office/officeart/2008/layout/AlternatingHexagons"/>
    <dgm:cxn modelId="{9AD764D3-CC54-4EF6-A37D-6B8ED29E7BC7}" type="presOf" srcId="{137F051E-7945-4FD4-AA45-1250E6B534A2}" destId="{4AC502BB-1C13-4F10-900F-C29CC57C3686}" srcOrd="0" destOrd="0" presId="urn:microsoft.com/office/officeart/2008/layout/AlternatingHexagons"/>
    <dgm:cxn modelId="{F120609A-8753-4C53-8792-F82432A6F8DE}" type="presOf" srcId="{1D48B390-0748-4423-95A2-D997D635D824}" destId="{48FB6118-7918-4A73-B5E4-D456B4AF2FC0}" srcOrd="0" destOrd="0" presId="urn:microsoft.com/office/officeart/2008/layout/AlternatingHexagons"/>
    <dgm:cxn modelId="{AABA1479-38CE-42E8-9D6F-E445178309E9}" srcId="{781186DC-B450-4C03-847E-04475C6CDBFA}" destId="{0CF7DB97-6BD2-476B-B9F3-2ADD94A5CBF0}" srcOrd="0" destOrd="0" parTransId="{2C09DF17-ED5C-4F60-9B4E-932A1AB562B1}" sibTransId="{137F051E-7945-4FD4-AA45-1250E6B534A2}"/>
    <dgm:cxn modelId="{73E5832D-EC58-4B6B-AB32-6F9F0E25034F}" type="presOf" srcId="{8C925833-35D9-48B4-B375-AC380610EE6C}" destId="{C16FC536-2DAC-49F5-8D2D-F7AFB8666509}" srcOrd="0" destOrd="0" presId="urn:microsoft.com/office/officeart/2008/layout/AlternatingHexagons"/>
    <dgm:cxn modelId="{90018639-63E8-414B-B21B-22090B2984ED}" srcId="{781186DC-B450-4C03-847E-04475C6CDBFA}" destId="{36529B0A-D35A-4B8F-98BF-3DEE1B87875C}" srcOrd="3" destOrd="0" parTransId="{8781FEE1-0CB5-4AA2-8E3E-A81CF9C87074}" sibTransId="{8C925833-35D9-48B4-B375-AC380610EE6C}"/>
    <dgm:cxn modelId="{F328499F-FB5E-4C5A-814D-BE58C83EE504}" srcId="{499D5604-BABC-4F4F-9496-D9EA6503FC45}" destId="{EC0EDDDA-D316-40D3-B07B-68C7A471A3AD}" srcOrd="0" destOrd="0" parTransId="{BA02ADE3-6407-494E-BC89-C40044D7C4BF}" sibTransId="{348BC71D-862C-4616-B78F-10FB4897ECDF}"/>
    <dgm:cxn modelId="{F2FB499A-B081-4A81-8FCF-77DEA31D2E67}" type="presOf" srcId="{499D5604-BABC-4F4F-9496-D9EA6503FC45}" destId="{D82CA46C-AC47-4595-9AA9-5E54DA6D4B2E}" srcOrd="0" destOrd="0" presId="urn:microsoft.com/office/officeart/2008/layout/AlternatingHexagons"/>
    <dgm:cxn modelId="{938534B1-729D-438C-8364-76FA8CBB1344}" srcId="{36529B0A-D35A-4B8F-98BF-3DEE1B87875C}" destId="{28F811FD-6E76-4040-B784-96FB0A9D9C18}" srcOrd="0" destOrd="0" parTransId="{22BEED91-A91E-4339-903A-1DDC270D79CA}" sibTransId="{F538BD0E-9E44-4954-8122-F94AC338336A}"/>
    <dgm:cxn modelId="{18AED5C3-25CF-4DDA-A664-5F72559DB0C9}" type="presOf" srcId="{5A2E7BA2-ECE2-4AA9-B3B0-643DEA8F5A13}" destId="{3FDF9371-1703-4F17-86B6-85D6F5527519}" srcOrd="0" destOrd="0" presId="urn:microsoft.com/office/officeart/2008/layout/AlternatingHexagons"/>
    <dgm:cxn modelId="{339DA262-6278-40DB-8D00-6FB5BDB95AB2}" srcId="{0CF7DB97-6BD2-476B-B9F3-2ADD94A5CBF0}" destId="{E2ACDA9E-97BC-4E38-BE6E-3C5E54CC04DC}" srcOrd="0" destOrd="0" parTransId="{3145FDD8-A19D-4D6D-82C4-3F9700BA3A78}" sibTransId="{39835282-49E6-426D-8DA6-DB09A6175EBD}"/>
    <dgm:cxn modelId="{4DDE7225-7DB0-40D3-84DD-E772FAEB9CED}" srcId="{1D48B390-0748-4423-95A2-D997D635D824}" destId="{51498048-E7B3-4AB9-9F1E-2E0768A9A37A}" srcOrd="0" destOrd="0" parTransId="{F01E821E-6375-4F53-BAB5-C74F3AF557BA}" sibTransId="{61949657-16E6-4A76-B1F2-42F15C764954}"/>
    <dgm:cxn modelId="{084E2576-DEE5-414B-9F94-17CE2A403077}" type="presOf" srcId="{261E665F-4639-4BE0-B655-8DA8F669A5A4}" destId="{585956F3-2D26-4068-87B6-66B66D0FA11C}" srcOrd="0" destOrd="0" presId="urn:microsoft.com/office/officeart/2008/layout/AlternatingHexagons"/>
    <dgm:cxn modelId="{C3FB1E83-8B2B-4DED-9FD7-C245E72462F5}" srcId="{781186DC-B450-4C03-847E-04475C6CDBFA}" destId="{499D5604-BABC-4F4F-9496-D9EA6503FC45}" srcOrd="2" destOrd="0" parTransId="{8ED54244-CE2E-4E3C-BAC2-FC55B5E52175}" sibTransId="{261E665F-4639-4BE0-B655-8DA8F669A5A4}"/>
    <dgm:cxn modelId="{337CC4A7-32F2-4FC7-B372-8E994FA1FFB0}" type="presOf" srcId="{781186DC-B450-4C03-847E-04475C6CDBFA}" destId="{B7B3AFBC-2C5D-477C-9D60-8B5062194830}" srcOrd="0" destOrd="0" presId="urn:microsoft.com/office/officeart/2008/layout/AlternatingHexagons"/>
    <dgm:cxn modelId="{856F8070-9AFC-4C40-B854-F1BC230106F8}" type="presParOf" srcId="{B7B3AFBC-2C5D-477C-9D60-8B5062194830}" destId="{286E84A6-F3F1-4BE9-B923-19E06C7F6B2C}" srcOrd="0" destOrd="0" presId="urn:microsoft.com/office/officeart/2008/layout/AlternatingHexagons"/>
    <dgm:cxn modelId="{45EEFBF7-9F82-4C07-8056-498F49A08F7D}" type="presParOf" srcId="{286E84A6-F3F1-4BE9-B923-19E06C7F6B2C}" destId="{7FEF5131-9A8A-47F7-87B2-4DF526497ED3}" srcOrd="0" destOrd="0" presId="urn:microsoft.com/office/officeart/2008/layout/AlternatingHexagons"/>
    <dgm:cxn modelId="{BF15FBFF-B00F-4745-8FF2-EAA3CB3CCAF6}" type="presParOf" srcId="{286E84A6-F3F1-4BE9-B923-19E06C7F6B2C}" destId="{2CB3C0E0-B9DE-4866-9F33-1C12FCF9557A}" srcOrd="1" destOrd="0" presId="urn:microsoft.com/office/officeart/2008/layout/AlternatingHexagons"/>
    <dgm:cxn modelId="{802E935A-9404-4D80-B933-A841F924728F}" type="presParOf" srcId="{286E84A6-F3F1-4BE9-B923-19E06C7F6B2C}" destId="{E67931EB-821E-4E2E-B1C9-A06EBAD61175}" srcOrd="2" destOrd="0" presId="urn:microsoft.com/office/officeart/2008/layout/AlternatingHexagons"/>
    <dgm:cxn modelId="{55FA919B-50C5-4D18-82EC-AAA7A1968595}" type="presParOf" srcId="{286E84A6-F3F1-4BE9-B923-19E06C7F6B2C}" destId="{25B381EC-BC4F-4BC5-9510-44157AABB49A}" srcOrd="3" destOrd="0" presId="urn:microsoft.com/office/officeart/2008/layout/AlternatingHexagons"/>
    <dgm:cxn modelId="{C139E63E-53F5-420B-86BD-755945F90B5E}" type="presParOf" srcId="{286E84A6-F3F1-4BE9-B923-19E06C7F6B2C}" destId="{4AC502BB-1C13-4F10-900F-C29CC57C3686}" srcOrd="4" destOrd="0" presId="urn:microsoft.com/office/officeart/2008/layout/AlternatingHexagons"/>
    <dgm:cxn modelId="{2EB82D96-D6D4-4A02-91CD-6E4D5FDC503E}" type="presParOf" srcId="{B7B3AFBC-2C5D-477C-9D60-8B5062194830}" destId="{96571CE0-CA15-4518-9BD6-523A911EDACF}" srcOrd="1" destOrd="0" presId="urn:microsoft.com/office/officeart/2008/layout/AlternatingHexagons"/>
    <dgm:cxn modelId="{922DAE59-D567-4B7E-8ACF-F9EBB204FEBA}" type="presParOf" srcId="{B7B3AFBC-2C5D-477C-9D60-8B5062194830}" destId="{8653928C-6669-4AEA-9303-F371D1001306}" srcOrd="2" destOrd="0" presId="urn:microsoft.com/office/officeart/2008/layout/AlternatingHexagons"/>
    <dgm:cxn modelId="{0CC2BC4F-B180-458C-BC87-69254EC4E1FE}" type="presParOf" srcId="{8653928C-6669-4AEA-9303-F371D1001306}" destId="{48FB6118-7918-4A73-B5E4-D456B4AF2FC0}" srcOrd="0" destOrd="0" presId="urn:microsoft.com/office/officeart/2008/layout/AlternatingHexagons"/>
    <dgm:cxn modelId="{7C04E75B-E30E-4C27-B5C4-09EFC99C7AD6}" type="presParOf" srcId="{8653928C-6669-4AEA-9303-F371D1001306}" destId="{6F6C3EAB-39F2-4A03-A547-B50E2DACFD44}" srcOrd="1" destOrd="0" presId="urn:microsoft.com/office/officeart/2008/layout/AlternatingHexagons"/>
    <dgm:cxn modelId="{AB49F893-FFE9-4A15-9C3F-90B7F6E3EAD8}" type="presParOf" srcId="{8653928C-6669-4AEA-9303-F371D1001306}" destId="{7AA5D13A-126B-44D6-9404-16D5FA0BF16C}" srcOrd="2" destOrd="0" presId="urn:microsoft.com/office/officeart/2008/layout/AlternatingHexagons"/>
    <dgm:cxn modelId="{AA97D59B-6588-4191-A26B-724EC83FE0F5}" type="presParOf" srcId="{8653928C-6669-4AEA-9303-F371D1001306}" destId="{87785EB2-7B81-4D58-B4FA-F55B79C12107}" srcOrd="3" destOrd="0" presId="urn:microsoft.com/office/officeart/2008/layout/AlternatingHexagons"/>
    <dgm:cxn modelId="{DD1EEB52-A4FF-40EC-AB81-3EA6DCF6DD58}" type="presParOf" srcId="{8653928C-6669-4AEA-9303-F371D1001306}" destId="{3FDF9371-1703-4F17-86B6-85D6F5527519}" srcOrd="4" destOrd="0" presId="urn:microsoft.com/office/officeart/2008/layout/AlternatingHexagons"/>
    <dgm:cxn modelId="{1CE70413-97CB-43CE-B29F-8F8B00C5B26A}" type="presParOf" srcId="{B7B3AFBC-2C5D-477C-9D60-8B5062194830}" destId="{6EF72388-EBF2-4972-B1D9-3A79389AAE13}" srcOrd="3" destOrd="0" presId="urn:microsoft.com/office/officeart/2008/layout/AlternatingHexagons"/>
    <dgm:cxn modelId="{D269C832-90E7-4059-A7FB-75485CFE577D}" type="presParOf" srcId="{B7B3AFBC-2C5D-477C-9D60-8B5062194830}" destId="{466BFC8B-3BC7-4EA7-95C5-408C65F20F00}" srcOrd="4" destOrd="0" presId="urn:microsoft.com/office/officeart/2008/layout/AlternatingHexagons"/>
    <dgm:cxn modelId="{F163D516-45FC-4061-92E1-D43EE8CA0625}" type="presParOf" srcId="{466BFC8B-3BC7-4EA7-95C5-408C65F20F00}" destId="{D82CA46C-AC47-4595-9AA9-5E54DA6D4B2E}" srcOrd="0" destOrd="0" presId="urn:microsoft.com/office/officeart/2008/layout/AlternatingHexagons"/>
    <dgm:cxn modelId="{FA7AA00C-525B-48C5-9CA5-C194100074FA}" type="presParOf" srcId="{466BFC8B-3BC7-4EA7-95C5-408C65F20F00}" destId="{AAEFEDD6-3564-42CD-BA18-9CFEFFDA5815}" srcOrd="1" destOrd="0" presId="urn:microsoft.com/office/officeart/2008/layout/AlternatingHexagons"/>
    <dgm:cxn modelId="{6112FD12-F96E-443B-8C31-713D81ADC19C}" type="presParOf" srcId="{466BFC8B-3BC7-4EA7-95C5-408C65F20F00}" destId="{87F8000D-0A4A-4A0E-95E2-9EB738351A5C}" srcOrd="2" destOrd="0" presId="urn:microsoft.com/office/officeart/2008/layout/AlternatingHexagons"/>
    <dgm:cxn modelId="{B29251CD-66EC-4348-9A97-E3B53C4C700F}" type="presParOf" srcId="{466BFC8B-3BC7-4EA7-95C5-408C65F20F00}" destId="{3869D7E8-8548-44CA-A1D7-98D40365C420}" srcOrd="3" destOrd="0" presId="urn:microsoft.com/office/officeart/2008/layout/AlternatingHexagons"/>
    <dgm:cxn modelId="{BC64299C-F6C0-448E-B7FA-EBB9410A9160}" type="presParOf" srcId="{466BFC8B-3BC7-4EA7-95C5-408C65F20F00}" destId="{585956F3-2D26-4068-87B6-66B66D0FA11C}" srcOrd="4" destOrd="0" presId="urn:microsoft.com/office/officeart/2008/layout/AlternatingHexagons"/>
    <dgm:cxn modelId="{17BE3941-19FF-4588-925C-417AE52CFBE7}" type="presParOf" srcId="{B7B3AFBC-2C5D-477C-9D60-8B5062194830}" destId="{09073896-2DDE-42D1-816D-E2DC5EAD0752}" srcOrd="5" destOrd="0" presId="urn:microsoft.com/office/officeart/2008/layout/AlternatingHexagons"/>
    <dgm:cxn modelId="{D8D2C0F5-EA95-46F9-913A-6893082BC5BC}" type="presParOf" srcId="{B7B3AFBC-2C5D-477C-9D60-8B5062194830}" destId="{87F6BF52-1C69-4F82-87E6-FE50322DB4B6}" srcOrd="6" destOrd="0" presId="urn:microsoft.com/office/officeart/2008/layout/AlternatingHexagons"/>
    <dgm:cxn modelId="{2C5A172D-C68C-4ED5-99AA-AAD2E4106D27}" type="presParOf" srcId="{87F6BF52-1C69-4F82-87E6-FE50322DB4B6}" destId="{592AA268-0842-41EC-81EB-1404443C1E4D}" srcOrd="0" destOrd="0" presId="urn:microsoft.com/office/officeart/2008/layout/AlternatingHexagons"/>
    <dgm:cxn modelId="{069C9593-5E45-43BD-9E35-7CED4D3C4E74}" type="presParOf" srcId="{87F6BF52-1C69-4F82-87E6-FE50322DB4B6}" destId="{1FE788AE-B6F2-41F5-8CDB-DE82F0DB359F}" srcOrd="1" destOrd="0" presId="urn:microsoft.com/office/officeart/2008/layout/AlternatingHexagons"/>
    <dgm:cxn modelId="{EF0EE3B5-B4B4-4F4D-9467-F66340C74750}" type="presParOf" srcId="{87F6BF52-1C69-4F82-87E6-FE50322DB4B6}" destId="{8A8B66F6-2A2F-45B5-A70A-07BBA4D959D2}" srcOrd="2" destOrd="0" presId="urn:microsoft.com/office/officeart/2008/layout/AlternatingHexagons"/>
    <dgm:cxn modelId="{3C63BAFE-FC68-41C7-8EC8-4ECE0CB8F09D}" type="presParOf" srcId="{87F6BF52-1C69-4F82-87E6-FE50322DB4B6}" destId="{0002BF93-7766-4D0A-9F4E-4AA90179E1C1}" srcOrd="3" destOrd="0" presId="urn:microsoft.com/office/officeart/2008/layout/AlternatingHexagons"/>
    <dgm:cxn modelId="{AE5A2063-6A72-4964-986B-10912E44626A}" type="presParOf" srcId="{87F6BF52-1C69-4F82-87E6-FE50322DB4B6}" destId="{C16FC536-2DAC-49F5-8D2D-F7AFB8666509}" srcOrd="4" destOrd="0" presId="urn:microsoft.com/office/officeart/2008/layout/AlternatingHexagons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81186DC-B450-4C03-847E-04475C6CDBFA}" type="doc">
      <dgm:prSet loTypeId="urn:microsoft.com/office/officeart/2008/layout/AlternatingHexagons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0CF7DB97-6BD2-476B-B9F3-2ADD94A5CBF0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2014</a:t>
          </a:r>
        </a:p>
      </dgm:t>
    </dgm:pt>
    <dgm:pt modelId="{2C09DF17-ED5C-4F60-9B4E-932A1AB562B1}" type="parTrans" cxnId="{AABA1479-38CE-42E8-9D6F-E445178309E9}">
      <dgm:prSet/>
      <dgm:spPr/>
      <dgm:t>
        <a:bodyPr/>
        <a:lstStyle/>
        <a:p>
          <a:endParaRPr lang="ru-RU"/>
        </a:p>
      </dgm:t>
    </dgm:pt>
    <dgm:pt modelId="{137F051E-7945-4FD4-AA45-1250E6B534A2}" type="sibTrans" cxnId="{AABA1479-38CE-42E8-9D6F-E445178309E9}">
      <dgm:prSet/>
      <dgm:spPr/>
      <dgm:t>
        <a:bodyPr/>
        <a:lstStyle/>
        <a:p>
          <a:endParaRPr lang="ru-RU"/>
        </a:p>
      </dgm:t>
    </dgm:pt>
    <dgm:pt modelId="{E2ACDA9E-97BC-4E38-BE6E-3C5E54CC04DC}">
      <dgm:prSet phldrT="[Текст]"/>
      <dgm:spPr/>
      <dgm:t>
        <a:bodyPr/>
        <a:lstStyle/>
        <a:p>
          <a:r>
            <a:rPr lang="ru-RU" dirty="0"/>
            <a:t>Год создания</a:t>
          </a:r>
        </a:p>
      </dgm:t>
    </dgm:pt>
    <dgm:pt modelId="{3145FDD8-A19D-4D6D-82C4-3F9700BA3A78}" type="parTrans" cxnId="{339DA262-6278-40DB-8D00-6FB5BDB95AB2}">
      <dgm:prSet/>
      <dgm:spPr/>
      <dgm:t>
        <a:bodyPr/>
        <a:lstStyle/>
        <a:p>
          <a:endParaRPr lang="ru-RU"/>
        </a:p>
      </dgm:t>
    </dgm:pt>
    <dgm:pt modelId="{39835282-49E6-426D-8DA6-DB09A6175EBD}" type="sibTrans" cxnId="{339DA262-6278-40DB-8D00-6FB5BDB95AB2}">
      <dgm:prSet/>
      <dgm:spPr/>
      <dgm:t>
        <a:bodyPr/>
        <a:lstStyle/>
        <a:p>
          <a:endParaRPr lang="ru-RU"/>
        </a:p>
      </dgm:t>
    </dgm:pt>
    <dgm:pt modelId="{1D48B390-0748-4423-95A2-D997D635D824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125</a:t>
          </a:r>
        </a:p>
      </dgm:t>
    </dgm:pt>
    <dgm:pt modelId="{B3041743-F44B-4BAB-A566-7D24597BE4EC}" type="parTrans" cxnId="{A9B38284-0C13-43A2-974C-69E2455AE21D}">
      <dgm:prSet/>
      <dgm:spPr/>
      <dgm:t>
        <a:bodyPr/>
        <a:lstStyle/>
        <a:p>
          <a:endParaRPr lang="ru-RU"/>
        </a:p>
      </dgm:t>
    </dgm:pt>
    <dgm:pt modelId="{5A2E7BA2-ECE2-4AA9-B3B0-643DEA8F5A13}" type="sibTrans" cxnId="{A9B38284-0C13-43A2-974C-69E2455AE21D}">
      <dgm:prSet/>
      <dgm:spPr/>
      <dgm:t>
        <a:bodyPr/>
        <a:lstStyle/>
        <a:p>
          <a:endParaRPr lang="ru-RU"/>
        </a:p>
      </dgm:t>
    </dgm:pt>
    <dgm:pt modelId="{51498048-E7B3-4AB9-9F1E-2E0768A9A37A}">
      <dgm:prSet phldrT="[Текст]"/>
      <dgm:spPr/>
      <dgm:t>
        <a:bodyPr/>
        <a:lstStyle/>
        <a:p>
          <a:r>
            <a:rPr lang="ru-RU" dirty="0"/>
            <a:t>Целевой размер, млн. руб.</a:t>
          </a:r>
        </a:p>
      </dgm:t>
    </dgm:pt>
    <dgm:pt modelId="{F01E821E-6375-4F53-BAB5-C74F3AF557BA}" type="parTrans" cxnId="{4DDE7225-7DB0-40D3-84DD-E772FAEB9CED}">
      <dgm:prSet/>
      <dgm:spPr/>
      <dgm:t>
        <a:bodyPr/>
        <a:lstStyle/>
        <a:p>
          <a:endParaRPr lang="ru-RU"/>
        </a:p>
      </dgm:t>
    </dgm:pt>
    <dgm:pt modelId="{61949657-16E6-4A76-B1F2-42F15C764954}" type="sibTrans" cxnId="{4DDE7225-7DB0-40D3-84DD-E772FAEB9CED}">
      <dgm:prSet/>
      <dgm:spPr/>
      <dgm:t>
        <a:bodyPr/>
        <a:lstStyle/>
        <a:p>
          <a:endParaRPr lang="ru-RU"/>
        </a:p>
      </dgm:t>
    </dgm:pt>
    <dgm:pt modelId="{499D5604-BABC-4F4F-9496-D9EA6503FC45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1</a:t>
          </a:r>
        </a:p>
      </dgm:t>
    </dgm:pt>
    <dgm:pt modelId="{8ED54244-CE2E-4E3C-BAC2-FC55B5E52175}" type="parTrans" cxnId="{C3FB1E83-8B2B-4DED-9FD7-C245E72462F5}">
      <dgm:prSet/>
      <dgm:spPr/>
      <dgm:t>
        <a:bodyPr/>
        <a:lstStyle/>
        <a:p>
          <a:endParaRPr lang="ru-RU"/>
        </a:p>
      </dgm:t>
    </dgm:pt>
    <dgm:pt modelId="{261E665F-4639-4BE0-B655-8DA8F669A5A4}" type="sibTrans" cxnId="{C3FB1E83-8B2B-4DED-9FD7-C245E72462F5}">
      <dgm:prSet/>
      <dgm:spPr/>
      <dgm:t>
        <a:bodyPr/>
        <a:lstStyle/>
        <a:p>
          <a:endParaRPr lang="ru-RU"/>
        </a:p>
      </dgm:t>
    </dgm:pt>
    <dgm:pt modelId="{EC0EDDDA-D316-40D3-B07B-68C7A471A3AD}">
      <dgm:prSet phldrT="[Текст]"/>
      <dgm:spPr/>
      <dgm:t>
        <a:bodyPr/>
        <a:lstStyle/>
        <a:p>
          <a:r>
            <a:rPr lang="ru-RU" dirty="0"/>
            <a:t>Количество жертвователей</a:t>
          </a:r>
        </a:p>
      </dgm:t>
    </dgm:pt>
    <dgm:pt modelId="{BA02ADE3-6407-494E-BC89-C40044D7C4BF}" type="parTrans" cxnId="{F328499F-FB5E-4C5A-814D-BE58C83EE504}">
      <dgm:prSet/>
      <dgm:spPr/>
      <dgm:t>
        <a:bodyPr/>
        <a:lstStyle/>
        <a:p>
          <a:endParaRPr lang="ru-RU"/>
        </a:p>
      </dgm:t>
    </dgm:pt>
    <dgm:pt modelId="{348BC71D-862C-4616-B78F-10FB4897ECDF}" type="sibTrans" cxnId="{F328499F-FB5E-4C5A-814D-BE58C83EE504}">
      <dgm:prSet/>
      <dgm:spPr/>
      <dgm:t>
        <a:bodyPr/>
        <a:lstStyle/>
        <a:p>
          <a:endParaRPr lang="ru-RU"/>
        </a:p>
      </dgm:t>
    </dgm:pt>
    <dgm:pt modelId="{36529B0A-D35A-4B8F-98BF-3DEE1B87875C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12</a:t>
          </a:r>
        </a:p>
      </dgm:t>
    </dgm:pt>
    <dgm:pt modelId="{8781FEE1-0CB5-4AA2-8E3E-A81CF9C87074}" type="parTrans" cxnId="{90018639-63E8-414B-B21B-22090B2984ED}">
      <dgm:prSet/>
      <dgm:spPr/>
      <dgm:t>
        <a:bodyPr/>
        <a:lstStyle/>
        <a:p>
          <a:endParaRPr lang="ru-RU"/>
        </a:p>
      </dgm:t>
    </dgm:pt>
    <dgm:pt modelId="{8C925833-35D9-48B4-B375-AC380610EE6C}" type="sibTrans" cxnId="{90018639-63E8-414B-B21B-22090B2984ED}">
      <dgm:prSet/>
      <dgm:spPr/>
      <dgm:t>
        <a:bodyPr/>
        <a:lstStyle/>
        <a:p>
          <a:endParaRPr lang="ru-RU"/>
        </a:p>
      </dgm:t>
    </dgm:pt>
    <dgm:pt modelId="{28F811FD-6E76-4040-B784-96FB0A9D9C18}">
      <dgm:prSet phldrT="[Текст]"/>
      <dgm:spPr/>
      <dgm:t>
        <a:bodyPr/>
        <a:lstStyle/>
        <a:p>
          <a:r>
            <a:rPr lang="ru-RU" dirty="0"/>
            <a:t>Целевой объём финансирования программы в год, млн. руб.</a:t>
          </a:r>
        </a:p>
      </dgm:t>
    </dgm:pt>
    <dgm:pt modelId="{22BEED91-A91E-4339-903A-1DDC270D79CA}" type="parTrans" cxnId="{938534B1-729D-438C-8364-76FA8CBB1344}">
      <dgm:prSet/>
      <dgm:spPr/>
      <dgm:t>
        <a:bodyPr/>
        <a:lstStyle/>
        <a:p>
          <a:endParaRPr lang="ru-RU"/>
        </a:p>
      </dgm:t>
    </dgm:pt>
    <dgm:pt modelId="{F538BD0E-9E44-4954-8122-F94AC338336A}" type="sibTrans" cxnId="{938534B1-729D-438C-8364-76FA8CBB1344}">
      <dgm:prSet/>
      <dgm:spPr/>
      <dgm:t>
        <a:bodyPr/>
        <a:lstStyle/>
        <a:p>
          <a:endParaRPr lang="ru-RU"/>
        </a:p>
      </dgm:t>
    </dgm:pt>
    <dgm:pt modelId="{B7B3AFBC-2C5D-477C-9D60-8B5062194830}" type="pres">
      <dgm:prSet presAssocID="{781186DC-B450-4C03-847E-04475C6CDBFA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86E84A6-F3F1-4BE9-B923-19E06C7F6B2C}" type="pres">
      <dgm:prSet presAssocID="{0CF7DB97-6BD2-476B-B9F3-2ADD94A5CBF0}" presName="composite" presStyleCnt="0"/>
      <dgm:spPr/>
    </dgm:pt>
    <dgm:pt modelId="{7FEF5131-9A8A-47F7-87B2-4DF526497ED3}" type="pres">
      <dgm:prSet presAssocID="{0CF7DB97-6BD2-476B-B9F3-2ADD94A5CBF0}" presName="Parent1" presStyleLbl="node1" presStyleIdx="0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B3C0E0-B9DE-4866-9F33-1C12FCF9557A}" type="pres">
      <dgm:prSet presAssocID="{0CF7DB97-6BD2-476B-B9F3-2ADD94A5CBF0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7931EB-821E-4E2E-B1C9-A06EBAD61175}" type="pres">
      <dgm:prSet presAssocID="{0CF7DB97-6BD2-476B-B9F3-2ADD94A5CBF0}" presName="BalanceSpacing" presStyleCnt="0"/>
      <dgm:spPr/>
    </dgm:pt>
    <dgm:pt modelId="{25B381EC-BC4F-4BC5-9510-44157AABB49A}" type="pres">
      <dgm:prSet presAssocID="{0CF7DB97-6BD2-476B-B9F3-2ADD94A5CBF0}" presName="BalanceSpacing1" presStyleCnt="0"/>
      <dgm:spPr/>
    </dgm:pt>
    <dgm:pt modelId="{4AC502BB-1C13-4F10-900F-C29CC57C3686}" type="pres">
      <dgm:prSet presAssocID="{137F051E-7945-4FD4-AA45-1250E6B534A2}" presName="Accent1Text" presStyleLbl="node1" presStyleIdx="1" presStyleCnt="8"/>
      <dgm:spPr/>
      <dgm:t>
        <a:bodyPr/>
        <a:lstStyle/>
        <a:p>
          <a:endParaRPr lang="ru-RU"/>
        </a:p>
      </dgm:t>
    </dgm:pt>
    <dgm:pt modelId="{96571CE0-CA15-4518-9BD6-523A911EDACF}" type="pres">
      <dgm:prSet presAssocID="{137F051E-7945-4FD4-AA45-1250E6B534A2}" presName="spaceBetweenRectangles" presStyleCnt="0"/>
      <dgm:spPr/>
    </dgm:pt>
    <dgm:pt modelId="{8653928C-6669-4AEA-9303-F371D1001306}" type="pres">
      <dgm:prSet presAssocID="{1D48B390-0748-4423-95A2-D997D635D824}" presName="composite" presStyleCnt="0"/>
      <dgm:spPr/>
    </dgm:pt>
    <dgm:pt modelId="{48FB6118-7918-4A73-B5E4-D456B4AF2FC0}" type="pres">
      <dgm:prSet presAssocID="{1D48B390-0748-4423-95A2-D997D635D824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6C3EAB-39F2-4A03-A547-B50E2DACFD44}" type="pres">
      <dgm:prSet presAssocID="{1D48B390-0748-4423-95A2-D997D635D824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A5D13A-126B-44D6-9404-16D5FA0BF16C}" type="pres">
      <dgm:prSet presAssocID="{1D48B390-0748-4423-95A2-D997D635D824}" presName="BalanceSpacing" presStyleCnt="0"/>
      <dgm:spPr/>
    </dgm:pt>
    <dgm:pt modelId="{87785EB2-7B81-4D58-B4FA-F55B79C12107}" type="pres">
      <dgm:prSet presAssocID="{1D48B390-0748-4423-95A2-D997D635D824}" presName="BalanceSpacing1" presStyleCnt="0"/>
      <dgm:spPr/>
    </dgm:pt>
    <dgm:pt modelId="{3FDF9371-1703-4F17-86B6-85D6F5527519}" type="pres">
      <dgm:prSet presAssocID="{5A2E7BA2-ECE2-4AA9-B3B0-643DEA8F5A13}" presName="Accent1Text" presStyleLbl="node1" presStyleIdx="3" presStyleCnt="8"/>
      <dgm:spPr/>
      <dgm:t>
        <a:bodyPr/>
        <a:lstStyle/>
        <a:p>
          <a:endParaRPr lang="ru-RU"/>
        </a:p>
      </dgm:t>
    </dgm:pt>
    <dgm:pt modelId="{6EF72388-EBF2-4972-B1D9-3A79389AAE13}" type="pres">
      <dgm:prSet presAssocID="{5A2E7BA2-ECE2-4AA9-B3B0-643DEA8F5A13}" presName="spaceBetweenRectangles" presStyleCnt="0"/>
      <dgm:spPr/>
    </dgm:pt>
    <dgm:pt modelId="{466BFC8B-3BC7-4EA7-95C5-408C65F20F00}" type="pres">
      <dgm:prSet presAssocID="{499D5604-BABC-4F4F-9496-D9EA6503FC45}" presName="composite" presStyleCnt="0"/>
      <dgm:spPr/>
    </dgm:pt>
    <dgm:pt modelId="{D82CA46C-AC47-4595-9AA9-5E54DA6D4B2E}" type="pres">
      <dgm:prSet presAssocID="{499D5604-BABC-4F4F-9496-D9EA6503FC45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EFEDD6-3564-42CD-BA18-9CFEFFDA5815}" type="pres">
      <dgm:prSet presAssocID="{499D5604-BABC-4F4F-9496-D9EA6503FC45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F8000D-0A4A-4A0E-95E2-9EB738351A5C}" type="pres">
      <dgm:prSet presAssocID="{499D5604-BABC-4F4F-9496-D9EA6503FC45}" presName="BalanceSpacing" presStyleCnt="0"/>
      <dgm:spPr/>
    </dgm:pt>
    <dgm:pt modelId="{3869D7E8-8548-44CA-A1D7-98D40365C420}" type="pres">
      <dgm:prSet presAssocID="{499D5604-BABC-4F4F-9496-D9EA6503FC45}" presName="BalanceSpacing1" presStyleCnt="0"/>
      <dgm:spPr/>
    </dgm:pt>
    <dgm:pt modelId="{585956F3-2D26-4068-87B6-66B66D0FA11C}" type="pres">
      <dgm:prSet presAssocID="{261E665F-4639-4BE0-B655-8DA8F669A5A4}" presName="Accent1Text" presStyleLbl="node1" presStyleIdx="5" presStyleCnt="8"/>
      <dgm:spPr/>
      <dgm:t>
        <a:bodyPr/>
        <a:lstStyle/>
        <a:p>
          <a:endParaRPr lang="ru-RU"/>
        </a:p>
      </dgm:t>
    </dgm:pt>
    <dgm:pt modelId="{09073896-2DDE-42D1-816D-E2DC5EAD0752}" type="pres">
      <dgm:prSet presAssocID="{261E665F-4639-4BE0-B655-8DA8F669A5A4}" presName="spaceBetweenRectangles" presStyleCnt="0"/>
      <dgm:spPr/>
    </dgm:pt>
    <dgm:pt modelId="{87F6BF52-1C69-4F82-87E6-FE50322DB4B6}" type="pres">
      <dgm:prSet presAssocID="{36529B0A-D35A-4B8F-98BF-3DEE1B87875C}" presName="composite" presStyleCnt="0"/>
      <dgm:spPr/>
    </dgm:pt>
    <dgm:pt modelId="{592AA268-0842-41EC-81EB-1404443C1E4D}" type="pres">
      <dgm:prSet presAssocID="{36529B0A-D35A-4B8F-98BF-3DEE1B87875C}" presName="Parent1" presStyleLbl="node1" presStyleIdx="6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E788AE-B6F2-41F5-8CDB-DE82F0DB359F}" type="pres">
      <dgm:prSet presAssocID="{36529B0A-D35A-4B8F-98BF-3DEE1B87875C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8B66F6-2A2F-45B5-A70A-07BBA4D959D2}" type="pres">
      <dgm:prSet presAssocID="{36529B0A-D35A-4B8F-98BF-3DEE1B87875C}" presName="BalanceSpacing" presStyleCnt="0"/>
      <dgm:spPr/>
    </dgm:pt>
    <dgm:pt modelId="{0002BF93-7766-4D0A-9F4E-4AA90179E1C1}" type="pres">
      <dgm:prSet presAssocID="{36529B0A-D35A-4B8F-98BF-3DEE1B87875C}" presName="BalanceSpacing1" presStyleCnt="0"/>
      <dgm:spPr/>
    </dgm:pt>
    <dgm:pt modelId="{C16FC536-2DAC-49F5-8D2D-F7AFB8666509}" type="pres">
      <dgm:prSet presAssocID="{8C925833-35D9-48B4-B375-AC380610EE6C}" presName="Accent1Text" presStyleLbl="node1" presStyleIdx="7" presStyleCnt="8"/>
      <dgm:spPr/>
      <dgm:t>
        <a:bodyPr/>
        <a:lstStyle/>
        <a:p>
          <a:endParaRPr lang="ru-RU"/>
        </a:p>
      </dgm:t>
    </dgm:pt>
  </dgm:ptLst>
  <dgm:cxnLst>
    <dgm:cxn modelId="{E9613218-E4D1-4E33-ADAA-FDD8ED78E963}" type="presOf" srcId="{5A2E7BA2-ECE2-4AA9-B3B0-643DEA8F5A13}" destId="{3FDF9371-1703-4F17-86B6-85D6F5527519}" srcOrd="0" destOrd="0" presId="urn:microsoft.com/office/officeart/2008/layout/AlternatingHexagons"/>
    <dgm:cxn modelId="{A9B38284-0C13-43A2-974C-69E2455AE21D}" srcId="{781186DC-B450-4C03-847E-04475C6CDBFA}" destId="{1D48B390-0748-4423-95A2-D997D635D824}" srcOrd="1" destOrd="0" parTransId="{B3041743-F44B-4BAB-A566-7D24597BE4EC}" sibTransId="{5A2E7BA2-ECE2-4AA9-B3B0-643DEA8F5A13}"/>
    <dgm:cxn modelId="{552C7BB5-6B8D-4150-B869-945B7C89366D}" type="presOf" srcId="{36529B0A-D35A-4B8F-98BF-3DEE1B87875C}" destId="{592AA268-0842-41EC-81EB-1404443C1E4D}" srcOrd="0" destOrd="0" presId="urn:microsoft.com/office/officeart/2008/layout/AlternatingHexagons"/>
    <dgm:cxn modelId="{E89FB0FB-1665-4BB9-9BF9-B38B15351AD8}" type="presOf" srcId="{499D5604-BABC-4F4F-9496-D9EA6503FC45}" destId="{D82CA46C-AC47-4595-9AA9-5E54DA6D4B2E}" srcOrd="0" destOrd="0" presId="urn:microsoft.com/office/officeart/2008/layout/AlternatingHexagons"/>
    <dgm:cxn modelId="{67E118E6-CCED-4347-8099-DCD01563986A}" type="presOf" srcId="{781186DC-B450-4C03-847E-04475C6CDBFA}" destId="{B7B3AFBC-2C5D-477C-9D60-8B5062194830}" srcOrd="0" destOrd="0" presId="urn:microsoft.com/office/officeart/2008/layout/AlternatingHexagons"/>
    <dgm:cxn modelId="{2D9F32BE-27D3-443A-A3B4-682E7FEB8237}" type="presOf" srcId="{EC0EDDDA-D316-40D3-B07B-68C7A471A3AD}" destId="{AAEFEDD6-3564-42CD-BA18-9CFEFFDA5815}" srcOrd="0" destOrd="0" presId="urn:microsoft.com/office/officeart/2008/layout/AlternatingHexagons"/>
    <dgm:cxn modelId="{AABA1479-38CE-42E8-9D6F-E445178309E9}" srcId="{781186DC-B450-4C03-847E-04475C6CDBFA}" destId="{0CF7DB97-6BD2-476B-B9F3-2ADD94A5CBF0}" srcOrd="0" destOrd="0" parTransId="{2C09DF17-ED5C-4F60-9B4E-932A1AB562B1}" sibTransId="{137F051E-7945-4FD4-AA45-1250E6B534A2}"/>
    <dgm:cxn modelId="{C0459D32-BCD1-41BF-835E-011AE1D3EF4F}" type="presOf" srcId="{0CF7DB97-6BD2-476B-B9F3-2ADD94A5CBF0}" destId="{7FEF5131-9A8A-47F7-87B2-4DF526497ED3}" srcOrd="0" destOrd="0" presId="urn:microsoft.com/office/officeart/2008/layout/AlternatingHexagons"/>
    <dgm:cxn modelId="{90018639-63E8-414B-B21B-22090B2984ED}" srcId="{781186DC-B450-4C03-847E-04475C6CDBFA}" destId="{36529B0A-D35A-4B8F-98BF-3DEE1B87875C}" srcOrd="3" destOrd="0" parTransId="{8781FEE1-0CB5-4AA2-8E3E-A81CF9C87074}" sibTransId="{8C925833-35D9-48B4-B375-AC380610EE6C}"/>
    <dgm:cxn modelId="{F328499F-FB5E-4C5A-814D-BE58C83EE504}" srcId="{499D5604-BABC-4F4F-9496-D9EA6503FC45}" destId="{EC0EDDDA-D316-40D3-B07B-68C7A471A3AD}" srcOrd="0" destOrd="0" parTransId="{BA02ADE3-6407-494E-BC89-C40044D7C4BF}" sibTransId="{348BC71D-862C-4616-B78F-10FB4897ECDF}"/>
    <dgm:cxn modelId="{B86820B8-E328-48E0-8BB6-77240981A67C}" type="presOf" srcId="{51498048-E7B3-4AB9-9F1E-2E0768A9A37A}" destId="{6F6C3EAB-39F2-4A03-A547-B50E2DACFD44}" srcOrd="0" destOrd="0" presId="urn:microsoft.com/office/officeart/2008/layout/AlternatingHexagons"/>
    <dgm:cxn modelId="{938534B1-729D-438C-8364-76FA8CBB1344}" srcId="{36529B0A-D35A-4B8F-98BF-3DEE1B87875C}" destId="{28F811FD-6E76-4040-B784-96FB0A9D9C18}" srcOrd="0" destOrd="0" parTransId="{22BEED91-A91E-4339-903A-1DDC270D79CA}" sibTransId="{F538BD0E-9E44-4954-8122-F94AC338336A}"/>
    <dgm:cxn modelId="{F52D944D-455E-4E54-8582-76ACBE0E1327}" type="presOf" srcId="{137F051E-7945-4FD4-AA45-1250E6B534A2}" destId="{4AC502BB-1C13-4F10-900F-C29CC57C3686}" srcOrd="0" destOrd="0" presId="urn:microsoft.com/office/officeart/2008/layout/AlternatingHexagons"/>
    <dgm:cxn modelId="{FDFCFAD9-1E42-4A4B-A2FE-818009BB95A6}" type="presOf" srcId="{1D48B390-0748-4423-95A2-D997D635D824}" destId="{48FB6118-7918-4A73-B5E4-D456B4AF2FC0}" srcOrd="0" destOrd="0" presId="urn:microsoft.com/office/officeart/2008/layout/AlternatingHexagons"/>
    <dgm:cxn modelId="{339DA262-6278-40DB-8D00-6FB5BDB95AB2}" srcId="{0CF7DB97-6BD2-476B-B9F3-2ADD94A5CBF0}" destId="{E2ACDA9E-97BC-4E38-BE6E-3C5E54CC04DC}" srcOrd="0" destOrd="0" parTransId="{3145FDD8-A19D-4D6D-82C4-3F9700BA3A78}" sibTransId="{39835282-49E6-426D-8DA6-DB09A6175EBD}"/>
    <dgm:cxn modelId="{F9797020-4C4E-4620-9C13-82193DFFF53F}" type="presOf" srcId="{E2ACDA9E-97BC-4E38-BE6E-3C5E54CC04DC}" destId="{2CB3C0E0-B9DE-4866-9F33-1C12FCF9557A}" srcOrd="0" destOrd="0" presId="urn:microsoft.com/office/officeart/2008/layout/AlternatingHexagons"/>
    <dgm:cxn modelId="{62A3DB9E-009C-46D7-8147-A524D575F4D8}" type="presOf" srcId="{8C925833-35D9-48B4-B375-AC380610EE6C}" destId="{C16FC536-2DAC-49F5-8D2D-F7AFB8666509}" srcOrd="0" destOrd="0" presId="urn:microsoft.com/office/officeart/2008/layout/AlternatingHexagons"/>
    <dgm:cxn modelId="{4DDE7225-7DB0-40D3-84DD-E772FAEB9CED}" srcId="{1D48B390-0748-4423-95A2-D997D635D824}" destId="{51498048-E7B3-4AB9-9F1E-2E0768A9A37A}" srcOrd="0" destOrd="0" parTransId="{F01E821E-6375-4F53-BAB5-C74F3AF557BA}" sibTransId="{61949657-16E6-4A76-B1F2-42F15C764954}"/>
    <dgm:cxn modelId="{68EA55B5-C68D-489C-AED4-7655AEABC602}" type="presOf" srcId="{28F811FD-6E76-4040-B784-96FB0A9D9C18}" destId="{1FE788AE-B6F2-41F5-8CDB-DE82F0DB359F}" srcOrd="0" destOrd="0" presId="urn:microsoft.com/office/officeart/2008/layout/AlternatingHexagons"/>
    <dgm:cxn modelId="{C3FB1E83-8B2B-4DED-9FD7-C245E72462F5}" srcId="{781186DC-B450-4C03-847E-04475C6CDBFA}" destId="{499D5604-BABC-4F4F-9496-D9EA6503FC45}" srcOrd="2" destOrd="0" parTransId="{8ED54244-CE2E-4E3C-BAC2-FC55B5E52175}" sibTransId="{261E665F-4639-4BE0-B655-8DA8F669A5A4}"/>
    <dgm:cxn modelId="{55DA0AE8-3E6B-4B13-A1DD-7505FA34D00D}" type="presOf" srcId="{261E665F-4639-4BE0-B655-8DA8F669A5A4}" destId="{585956F3-2D26-4068-87B6-66B66D0FA11C}" srcOrd="0" destOrd="0" presId="urn:microsoft.com/office/officeart/2008/layout/AlternatingHexagons"/>
    <dgm:cxn modelId="{4D3764D3-96C8-442D-9F5F-C920001854E1}" type="presParOf" srcId="{B7B3AFBC-2C5D-477C-9D60-8B5062194830}" destId="{286E84A6-F3F1-4BE9-B923-19E06C7F6B2C}" srcOrd="0" destOrd="0" presId="urn:microsoft.com/office/officeart/2008/layout/AlternatingHexagons"/>
    <dgm:cxn modelId="{A9915FB9-FAB6-4354-8239-43024080723E}" type="presParOf" srcId="{286E84A6-F3F1-4BE9-B923-19E06C7F6B2C}" destId="{7FEF5131-9A8A-47F7-87B2-4DF526497ED3}" srcOrd="0" destOrd="0" presId="urn:microsoft.com/office/officeart/2008/layout/AlternatingHexagons"/>
    <dgm:cxn modelId="{7F4399A1-CC17-451D-88C6-1FC2C281AFAF}" type="presParOf" srcId="{286E84A6-F3F1-4BE9-B923-19E06C7F6B2C}" destId="{2CB3C0E0-B9DE-4866-9F33-1C12FCF9557A}" srcOrd="1" destOrd="0" presId="urn:microsoft.com/office/officeart/2008/layout/AlternatingHexagons"/>
    <dgm:cxn modelId="{1BC35628-0340-42B7-9730-B209E6B4FCED}" type="presParOf" srcId="{286E84A6-F3F1-4BE9-B923-19E06C7F6B2C}" destId="{E67931EB-821E-4E2E-B1C9-A06EBAD61175}" srcOrd="2" destOrd="0" presId="urn:microsoft.com/office/officeart/2008/layout/AlternatingHexagons"/>
    <dgm:cxn modelId="{0D69127F-94DE-41E8-AB53-A8B364A36B4C}" type="presParOf" srcId="{286E84A6-F3F1-4BE9-B923-19E06C7F6B2C}" destId="{25B381EC-BC4F-4BC5-9510-44157AABB49A}" srcOrd="3" destOrd="0" presId="urn:microsoft.com/office/officeart/2008/layout/AlternatingHexagons"/>
    <dgm:cxn modelId="{6B59F2B2-14E0-44BC-BE5B-3F96833F50FB}" type="presParOf" srcId="{286E84A6-F3F1-4BE9-B923-19E06C7F6B2C}" destId="{4AC502BB-1C13-4F10-900F-C29CC57C3686}" srcOrd="4" destOrd="0" presId="urn:microsoft.com/office/officeart/2008/layout/AlternatingHexagons"/>
    <dgm:cxn modelId="{58A74522-DB3C-49BB-9416-7224406AC2AC}" type="presParOf" srcId="{B7B3AFBC-2C5D-477C-9D60-8B5062194830}" destId="{96571CE0-CA15-4518-9BD6-523A911EDACF}" srcOrd="1" destOrd="0" presId="urn:microsoft.com/office/officeart/2008/layout/AlternatingHexagons"/>
    <dgm:cxn modelId="{4E89C4EB-5EFF-4118-A412-2848422BC117}" type="presParOf" srcId="{B7B3AFBC-2C5D-477C-9D60-8B5062194830}" destId="{8653928C-6669-4AEA-9303-F371D1001306}" srcOrd="2" destOrd="0" presId="urn:microsoft.com/office/officeart/2008/layout/AlternatingHexagons"/>
    <dgm:cxn modelId="{B10024A2-EB29-4E95-BCA1-9F04AAE142A0}" type="presParOf" srcId="{8653928C-6669-4AEA-9303-F371D1001306}" destId="{48FB6118-7918-4A73-B5E4-D456B4AF2FC0}" srcOrd="0" destOrd="0" presId="urn:microsoft.com/office/officeart/2008/layout/AlternatingHexagons"/>
    <dgm:cxn modelId="{830A00E1-EF26-494B-9EF3-D86D89D6C942}" type="presParOf" srcId="{8653928C-6669-4AEA-9303-F371D1001306}" destId="{6F6C3EAB-39F2-4A03-A547-B50E2DACFD44}" srcOrd="1" destOrd="0" presId="urn:microsoft.com/office/officeart/2008/layout/AlternatingHexagons"/>
    <dgm:cxn modelId="{17E82C77-C539-4839-808D-E8375981871F}" type="presParOf" srcId="{8653928C-6669-4AEA-9303-F371D1001306}" destId="{7AA5D13A-126B-44D6-9404-16D5FA0BF16C}" srcOrd="2" destOrd="0" presId="urn:microsoft.com/office/officeart/2008/layout/AlternatingHexagons"/>
    <dgm:cxn modelId="{5DDC3D93-E64B-404F-B609-20C76A3EEA4B}" type="presParOf" srcId="{8653928C-6669-4AEA-9303-F371D1001306}" destId="{87785EB2-7B81-4D58-B4FA-F55B79C12107}" srcOrd="3" destOrd="0" presId="urn:microsoft.com/office/officeart/2008/layout/AlternatingHexagons"/>
    <dgm:cxn modelId="{F2FB14AA-A763-478C-8933-5D6E8BE82FDE}" type="presParOf" srcId="{8653928C-6669-4AEA-9303-F371D1001306}" destId="{3FDF9371-1703-4F17-86B6-85D6F5527519}" srcOrd="4" destOrd="0" presId="urn:microsoft.com/office/officeart/2008/layout/AlternatingHexagons"/>
    <dgm:cxn modelId="{3CE261FD-28EE-4868-A2E8-FC751DEE7812}" type="presParOf" srcId="{B7B3AFBC-2C5D-477C-9D60-8B5062194830}" destId="{6EF72388-EBF2-4972-B1D9-3A79389AAE13}" srcOrd="3" destOrd="0" presId="urn:microsoft.com/office/officeart/2008/layout/AlternatingHexagons"/>
    <dgm:cxn modelId="{EAE62463-240E-44D1-8840-AEA00D72C13F}" type="presParOf" srcId="{B7B3AFBC-2C5D-477C-9D60-8B5062194830}" destId="{466BFC8B-3BC7-4EA7-95C5-408C65F20F00}" srcOrd="4" destOrd="0" presId="urn:microsoft.com/office/officeart/2008/layout/AlternatingHexagons"/>
    <dgm:cxn modelId="{6F1250F6-9DD4-4107-83AA-E80C159C214A}" type="presParOf" srcId="{466BFC8B-3BC7-4EA7-95C5-408C65F20F00}" destId="{D82CA46C-AC47-4595-9AA9-5E54DA6D4B2E}" srcOrd="0" destOrd="0" presId="urn:microsoft.com/office/officeart/2008/layout/AlternatingHexagons"/>
    <dgm:cxn modelId="{4E1E318D-0F22-4309-99F1-823C2B0AB3A5}" type="presParOf" srcId="{466BFC8B-3BC7-4EA7-95C5-408C65F20F00}" destId="{AAEFEDD6-3564-42CD-BA18-9CFEFFDA5815}" srcOrd="1" destOrd="0" presId="urn:microsoft.com/office/officeart/2008/layout/AlternatingHexagons"/>
    <dgm:cxn modelId="{BB328A4A-2D7B-46A6-B345-A79DAD60A477}" type="presParOf" srcId="{466BFC8B-3BC7-4EA7-95C5-408C65F20F00}" destId="{87F8000D-0A4A-4A0E-95E2-9EB738351A5C}" srcOrd="2" destOrd="0" presId="urn:microsoft.com/office/officeart/2008/layout/AlternatingHexagons"/>
    <dgm:cxn modelId="{2374E8B2-8CD6-46FC-B4E1-68AA621267E3}" type="presParOf" srcId="{466BFC8B-3BC7-4EA7-95C5-408C65F20F00}" destId="{3869D7E8-8548-44CA-A1D7-98D40365C420}" srcOrd="3" destOrd="0" presId="urn:microsoft.com/office/officeart/2008/layout/AlternatingHexagons"/>
    <dgm:cxn modelId="{E96E74D3-E65D-4020-B0A2-6A6879F12A2F}" type="presParOf" srcId="{466BFC8B-3BC7-4EA7-95C5-408C65F20F00}" destId="{585956F3-2D26-4068-87B6-66B66D0FA11C}" srcOrd="4" destOrd="0" presId="urn:microsoft.com/office/officeart/2008/layout/AlternatingHexagons"/>
    <dgm:cxn modelId="{B4D5D0CD-3465-4F16-B596-F17F3CFDC45A}" type="presParOf" srcId="{B7B3AFBC-2C5D-477C-9D60-8B5062194830}" destId="{09073896-2DDE-42D1-816D-E2DC5EAD0752}" srcOrd="5" destOrd="0" presId="urn:microsoft.com/office/officeart/2008/layout/AlternatingHexagons"/>
    <dgm:cxn modelId="{BC4A5EA9-84DA-4F5A-8D7B-73B9E5CE0047}" type="presParOf" srcId="{B7B3AFBC-2C5D-477C-9D60-8B5062194830}" destId="{87F6BF52-1C69-4F82-87E6-FE50322DB4B6}" srcOrd="6" destOrd="0" presId="urn:microsoft.com/office/officeart/2008/layout/AlternatingHexagons"/>
    <dgm:cxn modelId="{1FDDC450-C98E-401E-BAE7-368AE5A83420}" type="presParOf" srcId="{87F6BF52-1C69-4F82-87E6-FE50322DB4B6}" destId="{592AA268-0842-41EC-81EB-1404443C1E4D}" srcOrd="0" destOrd="0" presId="urn:microsoft.com/office/officeart/2008/layout/AlternatingHexagons"/>
    <dgm:cxn modelId="{FC8CA884-4E90-46F0-B8AD-93A94D2D0F6A}" type="presParOf" srcId="{87F6BF52-1C69-4F82-87E6-FE50322DB4B6}" destId="{1FE788AE-B6F2-41F5-8CDB-DE82F0DB359F}" srcOrd="1" destOrd="0" presId="urn:microsoft.com/office/officeart/2008/layout/AlternatingHexagons"/>
    <dgm:cxn modelId="{3F07A319-7F4A-404B-ACEE-2C6E9F436B9B}" type="presParOf" srcId="{87F6BF52-1C69-4F82-87E6-FE50322DB4B6}" destId="{8A8B66F6-2A2F-45B5-A70A-07BBA4D959D2}" srcOrd="2" destOrd="0" presId="urn:microsoft.com/office/officeart/2008/layout/AlternatingHexagons"/>
    <dgm:cxn modelId="{8BC29085-0B20-422E-86DC-A66E8442BAE2}" type="presParOf" srcId="{87F6BF52-1C69-4F82-87E6-FE50322DB4B6}" destId="{0002BF93-7766-4D0A-9F4E-4AA90179E1C1}" srcOrd="3" destOrd="0" presId="urn:microsoft.com/office/officeart/2008/layout/AlternatingHexagons"/>
    <dgm:cxn modelId="{3F811FC5-9A61-4905-A025-D203B233C04B}" type="presParOf" srcId="{87F6BF52-1C69-4F82-87E6-FE50322DB4B6}" destId="{C16FC536-2DAC-49F5-8D2D-F7AFB8666509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81186DC-B450-4C03-847E-04475C6CDBFA}" type="doc">
      <dgm:prSet loTypeId="urn:microsoft.com/office/officeart/2008/layout/AlternatingHexagons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ru-RU"/>
        </a:p>
      </dgm:t>
    </dgm:pt>
    <dgm:pt modelId="{0CF7DB97-6BD2-476B-B9F3-2ADD94A5CBF0}">
      <dgm:prSet phldrT="[Текст]"/>
      <dgm:spPr>
        <a:solidFill>
          <a:schemeClr val="accent6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2016</a:t>
          </a:r>
        </a:p>
      </dgm:t>
    </dgm:pt>
    <dgm:pt modelId="{2C09DF17-ED5C-4F60-9B4E-932A1AB562B1}" type="parTrans" cxnId="{AABA1479-38CE-42E8-9D6F-E445178309E9}">
      <dgm:prSet/>
      <dgm:spPr/>
      <dgm:t>
        <a:bodyPr/>
        <a:lstStyle/>
        <a:p>
          <a:endParaRPr lang="ru-RU"/>
        </a:p>
      </dgm:t>
    </dgm:pt>
    <dgm:pt modelId="{137F051E-7945-4FD4-AA45-1250E6B534A2}" type="sibTrans" cxnId="{AABA1479-38CE-42E8-9D6F-E445178309E9}">
      <dgm:prSet/>
      <dgm:spPr/>
      <dgm:t>
        <a:bodyPr/>
        <a:lstStyle/>
        <a:p>
          <a:endParaRPr lang="ru-RU"/>
        </a:p>
      </dgm:t>
    </dgm:pt>
    <dgm:pt modelId="{E2ACDA9E-97BC-4E38-BE6E-3C5E54CC04DC}">
      <dgm:prSet phldrT="[Текст]"/>
      <dgm:spPr/>
      <dgm:t>
        <a:bodyPr/>
        <a:lstStyle/>
        <a:p>
          <a:r>
            <a:rPr lang="ru-RU" dirty="0"/>
            <a:t>Год создания</a:t>
          </a:r>
        </a:p>
      </dgm:t>
    </dgm:pt>
    <dgm:pt modelId="{3145FDD8-A19D-4D6D-82C4-3F9700BA3A78}" type="parTrans" cxnId="{339DA262-6278-40DB-8D00-6FB5BDB95AB2}">
      <dgm:prSet/>
      <dgm:spPr/>
      <dgm:t>
        <a:bodyPr/>
        <a:lstStyle/>
        <a:p>
          <a:endParaRPr lang="ru-RU"/>
        </a:p>
      </dgm:t>
    </dgm:pt>
    <dgm:pt modelId="{39835282-49E6-426D-8DA6-DB09A6175EBD}" type="sibTrans" cxnId="{339DA262-6278-40DB-8D00-6FB5BDB95AB2}">
      <dgm:prSet/>
      <dgm:spPr/>
      <dgm:t>
        <a:bodyPr/>
        <a:lstStyle/>
        <a:p>
          <a:endParaRPr lang="ru-RU"/>
        </a:p>
      </dgm:t>
    </dgm:pt>
    <dgm:pt modelId="{1D48B390-0748-4423-95A2-D997D635D824}">
      <dgm:prSet phldrT="[Текст]"/>
      <dgm:spPr>
        <a:solidFill>
          <a:schemeClr val="accent6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300</a:t>
          </a:r>
        </a:p>
      </dgm:t>
    </dgm:pt>
    <dgm:pt modelId="{B3041743-F44B-4BAB-A566-7D24597BE4EC}" type="parTrans" cxnId="{A9B38284-0C13-43A2-974C-69E2455AE21D}">
      <dgm:prSet/>
      <dgm:spPr/>
      <dgm:t>
        <a:bodyPr/>
        <a:lstStyle/>
        <a:p>
          <a:endParaRPr lang="ru-RU"/>
        </a:p>
      </dgm:t>
    </dgm:pt>
    <dgm:pt modelId="{5A2E7BA2-ECE2-4AA9-B3B0-643DEA8F5A13}" type="sibTrans" cxnId="{A9B38284-0C13-43A2-974C-69E2455AE21D}">
      <dgm:prSet/>
      <dgm:spPr/>
      <dgm:t>
        <a:bodyPr/>
        <a:lstStyle/>
        <a:p>
          <a:endParaRPr lang="ru-RU"/>
        </a:p>
      </dgm:t>
    </dgm:pt>
    <dgm:pt modelId="{51498048-E7B3-4AB9-9F1E-2E0768A9A37A}">
      <dgm:prSet phldrT="[Текст]"/>
      <dgm:spPr/>
      <dgm:t>
        <a:bodyPr/>
        <a:lstStyle/>
        <a:p>
          <a:r>
            <a:rPr lang="ru-RU" dirty="0"/>
            <a:t>Целевой размер, млн. руб.</a:t>
          </a:r>
        </a:p>
      </dgm:t>
    </dgm:pt>
    <dgm:pt modelId="{F01E821E-6375-4F53-BAB5-C74F3AF557BA}" type="parTrans" cxnId="{4DDE7225-7DB0-40D3-84DD-E772FAEB9CED}">
      <dgm:prSet/>
      <dgm:spPr/>
      <dgm:t>
        <a:bodyPr/>
        <a:lstStyle/>
        <a:p>
          <a:endParaRPr lang="ru-RU"/>
        </a:p>
      </dgm:t>
    </dgm:pt>
    <dgm:pt modelId="{61949657-16E6-4A76-B1F2-42F15C764954}" type="sibTrans" cxnId="{4DDE7225-7DB0-40D3-84DD-E772FAEB9CED}">
      <dgm:prSet/>
      <dgm:spPr/>
      <dgm:t>
        <a:bodyPr/>
        <a:lstStyle/>
        <a:p>
          <a:endParaRPr lang="ru-RU"/>
        </a:p>
      </dgm:t>
    </dgm:pt>
    <dgm:pt modelId="{499D5604-BABC-4F4F-9496-D9EA6503FC45}">
      <dgm:prSet phldrT="[Текст]"/>
      <dgm:spPr>
        <a:solidFill>
          <a:schemeClr val="accent6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1</a:t>
          </a:r>
        </a:p>
      </dgm:t>
    </dgm:pt>
    <dgm:pt modelId="{8ED54244-CE2E-4E3C-BAC2-FC55B5E52175}" type="parTrans" cxnId="{C3FB1E83-8B2B-4DED-9FD7-C245E72462F5}">
      <dgm:prSet/>
      <dgm:spPr/>
      <dgm:t>
        <a:bodyPr/>
        <a:lstStyle/>
        <a:p>
          <a:endParaRPr lang="ru-RU"/>
        </a:p>
      </dgm:t>
    </dgm:pt>
    <dgm:pt modelId="{261E665F-4639-4BE0-B655-8DA8F669A5A4}" type="sibTrans" cxnId="{C3FB1E83-8B2B-4DED-9FD7-C245E72462F5}">
      <dgm:prSet/>
      <dgm:spPr/>
      <dgm:t>
        <a:bodyPr/>
        <a:lstStyle/>
        <a:p>
          <a:endParaRPr lang="ru-RU"/>
        </a:p>
      </dgm:t>
    </dgm:pt>
    <dgm:pt modelId="{EC0EDDDA-D316-40D3-B07B-68C7A471A3AD}">
      <dgm:prSet phldrT="[Текст]"/>
      <dgm:spPr/>
      <dgm:t>
        <a:bodyPr/>
        <a:lstStyle/>
        <a:p>
          <a:r>
            <a:rPr lang="ru-RU" dirty="0"/>
            <a:t>Количество жертвователей</a:t>
          </a:r>
        </a:p>
      </dgm:t>
    </dgm:pt>
    <dgm:pt modelId="{BA02ADE3-6407-494E-BC89-C40044D7C4BF}" type="parTrans" cxnId="{F328499F-FB5E-4C5A-814D-BE58C83EE504}">
      <dgm:prSet/>
      <dgm:spPr/>
      <dgm:t>
        <a:bodyPr/>
        <a:lstStyle/>
        <a:p>
          <a:endParaRPr lang="ru-RU"/>
        </a:p>
      </dgm:t>
    </dgm:pt>
    <dgm:pt modelId="{348BC71D-862C-4616-B78F-10FB4897ECDF}" type="sibTrans" cxnId="{F328499F-FB5E-4C5A-814D-BE58C83EE504}">
      <dgm:prSet/>
      <dgm:spPr/>
      <dgm:t>
        <a:bodyPr/>
        <a:lstStyle/>
        <a:p>
          <a:endParaRPr lang="ru-RU"/>
        </a:p>
      </dgm:t>
    </dgm:pt>
    <dgm:pt modelId="{36529B0A-D35A-4B8F-98BF-3DEE1B87875C}">
      <dgm:prSet phldrT="[Текст]"/>
      <dgm:spPr>
        <a:solidFill>
          <a:schemeClr val="accent6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30</a:t>
          </a:r>
        </a:p>
      </dgm:t>
    </dgm:pt>
    <dgm:pt modelId="{8781FEE1-0CB5-4AA2-8E3E-A81CF9C87074}" type="parTrans" cxnId="{90018639-63E8-414B-B21B-22090B2984ED}">
      <dgm:prSet/>
      <dgm:spPr/>
      <dgm:t>
        <a:bodyPr/>
        <a:lstStyle/>
        <a:p>
          <a:endParaRPr lang="ru-RU"/>
        </a:p>
      </dgm:t>
    </dgm:pt>
    <dgm:pt modelId="{8C925833-35D9-48B4-B375-AC380610EE6C}" type="sibTrans" cxnId="{90018639-63E8-414B-B21B-22090B2984ED}">
      <dgm:prSet/>
      <dgm:spPr/>
      <dgm:t>
        <a:bodyPr/>
        <a:lstStyle/>
        <a:p>
          <a:endParaRPr lang="ru-RU"/>
        </a:p>
      </dgm:t>
    </dgm:pt>
    <dgm:pt modelId="{28F811FD-6E76-4040-B784-96FB0A9D9C18}">
      <dgm:prSet phldrT="[Текст]"/>
      <dgm:spPr/>
      <dgm:t>
        <a:bodyPr/>
        <a:lstStyle/>
        <a:p>
          <a:r>
            <a:rPr lang="ru-RU" dirty="0"/>
            <a:t>Целевой объём финансирования программы в год, млн. руб.</a:t>
          </a:r>
        </a:p>
      </dgm:t>
    </dgm:pt>
    <dgm:pt modelId="{22BEED91-A91E-4339-903A-1DDC270D79CA}" type="parTrans" cxnId="{938534B1-729D-438C-8364-76FA8CBB1344}">
      <dgm:prSet/>
      <dgm:spPr/>
      <dgm:t>
        <a:bodyPr/>
        <a:lstStyle/>
        <a:p>
          <a:endParaRPr lang="ru-RU"/>
        </a:p>
      </dgm:t>
    </dgm:pt>
    <dgm:pt modelId="{F538BD0E-9E44-4954-8122-F94AC338336A}" type="sibTrans" cxnId="{938534B1-729D-438C-8364-76FA8CBB1344}">
      <dgm:prSet/>
      <dgm:spPr/>
      <dgm:t>
        <a:bodyPr/>
        <a:lstStyle/>
        <a:p>
          <a:endParaRPr lang="ru-RU"/>
        </a:p>
      </dgm:t>
    </dgm:pt>
    <dgm:pt modelId="{B7B3AFBC-2C5D-477C-9D60-8B5062194830}" type="pres">
      <dgm:prSet presAssocID="{781186DC-B450-4C03-847E-04475C6CDBFA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86E84A6-F3F1-4BE9-B923-19E06C7F6B2C}" type="pres">
      <dgm:prSet presAssocID="{0CF7DB97-6BD2-476B-B9F3-2ADD94A5CBF0}" presName="composite" presStyleCnt="0"/>
      <dgm:spPr/>
    </dgm:pt>
    <dgm:pt modelId="{7FEF5131-9A8A-47F7-87B2-4DF526497ED3}" type="pres">
      <dgm:prSet presAssocID="{0CF7DB97-6BD2-476B-B9F3-2ADD94A5CBF0}" presName="Parent1" presStyleLbl="node1" presStyleIdx="0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B3C0E0-B9DE-4866-9F33-1C12FCF9557A}" type="pres">
      <dgm:prSet presAssocID="{0CF7DB97-6BD2-476B-B9F3-2ADD94A5CBF0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7931EB-821E-4E2E-B1C9-A06EBAD61175}" type="pres">
      <dgm:prSet presAssocID="{0CF7DB97-6BD2-476B-B9F3-2ADD94A5CBF0}" presName="BalanceSpacing" presStyleCnt="0"/>
      <dgm:spPr/>
    </dgm:pt>
    <dgm:pt modelId="{25B381EC-BC4F-4BC5-9510-44157AABB49A}" type="pres">
      <dgm:prSet presAssocID="{0CF7DB97-6BD2-476B-B9F3-2ADD94A5CBF0}" presName="BalanceSpacing1" presStyleCnt="0"/>
      <dgm:spPr/>
    </dgm:pt>
    <dgm:pt modelId="{4AC502BB-1C13-4F10-900F-C29CC57C3686}" type="pres">
      <dgm:prSet presAssocID="{137F051E-7945-4FD4-AA45-1250E6B534A2}" presName="Accent1Text" presStyleLbl="node1" presStyleIdx="1" presStyleCnt="8"/>
      <dgm:spPr/>
      <dgm:t>
        <a:bodyPr/>
        <a:lstStyle/>
        <a:p>
          <a:endParaRPr lang="ru-RU"/>
        </a:p>
      </dgm:t>
    </dgm:pt>
    <dgm:pt modelId="{96571CE0-CA15-4518-9BD6-523A911EDACF}" type="pres">
      <dgm:prSet presAssocID="{137F051E-7945-4FD4-AA45-1250E6B534A2}" presName="spaceBetweenRectangles" presStyleCnt="0"/>
      <dgm:spPr/>
    </dgm:pt>
    <dgm:pt modelId="{8653928C-6669-4AEA-9303-F371D1001306}" type="pres">
      <dgm:prSet presAssocID="{1D48B390-0748-4423-95A2-D997D635D824}" presName="composite" presStyleCnt="0"/>
      <dgm:spPr/>
    </dgm:pt>
    <dgm:pt modelId="{48FB6118-7918-4A73-B5E4-D456B4AF2FC0}" type="pres">
      <dgm:prSet presAssocID="{1D48B390-0748-4423-95A2-D997D635D824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6C3EAB-39F2-4A03-A547-B50E2DACFD44}" type="pres">
      <dgm:prSet presAssocID="{1D48B390-0748-4423-95A2-D997D635D824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A5D13A-126B-44D6-9404-16D5FA0BF16C}" type="pres">
      <dgm:prSet presAssocID="{1D48B390-0748-4423-95A2-D997D635D824}" presName="BalanceSpacing" presStyleCnt="0"/>
      <dgm:spPr/>
    </dgm:pt>
    <dgm:pt modelId="{87785EB2-7B81-4D58-B4FA-F55B79C12107}" type="pres">
      <dgm:prSet presAssocID="{1D48B390-0748-4423-95A2-D997D635D824}" presName="BalanceSpacing1" presStyleCnt="0"/>
      <dgm:spPr/>
    </dgm:pt>
    <dgm:pt modelId="{3FDF9371-1703-4F17-86B6-85D6F5527519}" type="pres">
      <dgm:prSet presAssocID="{5A2E7BA2-ECE2-4AA9-B3B0-643DEA8F5A13}" presName="Accent1Text" presStyleLbl="node1" presStyleIdx="3" presStyleCnt="8"/>
      <dgm:spPr/>
      <dgm:t>
        <a:bodyPr/>
        <a:lstStyle/>
        <a:p>
          <a:endParaRPr lang="ru-RU"/>
        </a:p>
      </dgm:t>
    </dgm:pt>
    <dgm:pt modelId="{6EF72388-EBF2-4972-B1D9-3A79389AAE13}" type="pres">
      <dgm:prSet presAssocID="{5A2E7BA2-ECE2-4AA9-B3B0-643DEA8F5A13}" presName="spaceBetweenRectangles" presStyleCnt="0"/>
      <dgm:spPr/>
    </dgm:pt>
    <dgm:pt modelId="{466BFC8B-3BC7-4EA7-95C5-408C65F20F00}" type="pres">
      <dgm:prSet presAssocID="{499D5604-BABC-4F4F-9496-D9EA6503FC45}" presName="composite" presStyleCnt="0"/>
      <dgm:spPr/>
    </dgm:pt>
    <dgm:pt modelId="{D82CA46C-AC47-4595-9AA9-5E54DA6D4B2E}" type="pres">
      <dgm:prSet presAssocID="{499D5604-BABC-4F4F-9496-D9EA6503FC45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EFEDD6-3564-42CD-BA18-9CFEFFDA5815}" type="pres">
      <dgm:prSet presAssocID="{499D5604-BABC-4F4F-9496-D9EA6503FC45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F8000D-0A4A-4A0E-95E2-9EB738351A5C}" type="pres">
      <dgm:prSet presAssocID="{499D5604-BABC-4F4F-9496-D9EA6503FC45}" presName="BalanceSpacing" presStyleCnt="0"/>
      <dgm:spPr/>
    </dgm:pt>
    <dgm:pt modelId="{3869D7E8-8548-44CA-A1D7-98D40365C420}" type="pres">
      <dgm:prSet presAssocID="{499D5604-BABC-4F4F-9496-D9EA6503FC45}" presName="BalanceSpacing1" presStyleCnt="0"/>
      <dgm:spPr/>
    </dgm:pt>
    <dgm:pt modelId="{585956F3-2D26-4068-87B6-66B66D0FA11C}" type="pres">
      <dgm:prSet presAssocID="{261E665F-4639-4BE0-B655-8DA8F669A5A4}" presName="Accent1Text" presStyleLbl="node1" presStyleIdx="5" presStyleCnt="8"/>
      <dgm:spPr/>
      <dgm:t>
        <a:bodyPr/>
        <a:lstStyle/>
        <a:p>
          <a:endParaRPr lang="ru-RU"/>
        </a:p>
      </dgm:t>
    </dgm:pt>
    <dgm:pt modelId="{09073896-2DDE-42D1-816D-E2DC5EAD0752}" type="pres">
      <dgm:prSet presAssocID="{261E665F-4639-4BE0-B655-8DA8F669A5A4}" presName="spaceBetweenRectangles" presStyleCnt="0"/>
      <dgm:spPr/>
    </dgm:pt>
    <dgm:pt modelId="{87F6BF52-1C69-4F82-87E6-FE50322DB4B6}" type="pres">
      <dgm:prSet presAssocID="{36529B0A-D35A-4B8F-98BF-3DEE1B87875C}" presName="composite" presStyleCnt="0"/>
      <dgm:spPr/>
    </dgm:pt>
    <dgm:pt modelId="{592AA268-0842-41EC-81EB-1404443C1E4D}" type="pres">
      <dgm:prSet presAssocID="{36529B0A-D35A-4B8F-98BF-3DEE1B87875C}" presName="Parent1" presStyleLbl="node1" presStyleIdx="6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E788AE-B6F2-41F5-8CDB-DE82F0DB359F}" type="pres">
      <dgm:prSet presAssocID="{36529B0A-D35A-4B8F-98BF-3DEE1B87875C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8B66F6-2A2F-45B5-A70A-07BBA4D959D2}" type="pres">
      <dgm:prSet presAssocID="{36529B0A-D35A-4B8F-98BF-3DEE1B87875C}" presName="BalanceSpacing" presStyleCnt="0"/>
      <dgm:spPr/>
    </dgm:pt>
    <dgm:pt modelId="{0002BF93-7766-4D0A-9F4E-4AA90179E1C1}" type="pres">
      <dgm:prSet presAssocID="{36529B0A-D35A-4B8F-98BF-3DEE1B87875C}" presName="BalanceSpacing1" presStyleCnt="0"/>
      <dgm:spPr/>
    </dgm:pt>
    <dgm:pt modelId="{C16FC536-2DAC-49F5-8D2D-F7AFB8666509}" type="pres">
      <dgm:prSet presAssocID="{8C925833-35D9-48B4-B375-AC380610EE6C}" presName="Accent1Text" presStyleLbl="node1" presStyleIdx="7" presStyleCnt="8"/>
      <dgm:spPr/>
      <dgm:t>
        <a:bodyPr/>
        <a:lstStyle/>
        <a:p>
          <a:endParaRPr lang="ru-RU"/>
        </a:p>
      </dgm:t>
    </dgm:pt>
  </dgm:ptLst>
  <dgm:cxnLst>
    <dgm:cxn modelId="{C946758D-FED9-4AD4-A954-57378A0498CC}" type="presOf" srcId="{0CF7DB97-6BD2-476B-B9F3-2ADD94A5CBF0}" destId="{7FEF5131-9A8A-47F7-87B2-4DF526497ED3}" srcOrd="0" destOrd="0" presId="urn:microsoft.com/office/officeart/2008/layout/AlternatingHexagons"/>
    <dgm:cxn modelId="{6DD0A3FA-133C-4F00-B614-BD2B9E6E8D39}" type="presOf" srcId="{499D5604-BABC-4F4F-9496-D9EA6503FC45}" destId="{D82CA46C-AC47-4595-9AA9-5E54DA6D4B2E}" srcOrd="0" destOrd="0" presId="urn:microsoft.com/office/officeart/2008/layout/AlternatingHexagons"/>
    <dgm:cxn modelId="{37454B80-AC76-4FB6-806F-F0627718A47C}" type="presOf" srcId="{1D48B390-0748-4423-95A2-D997D635D824}" destId="{48FB6118-7918-4A73-B5E4-D456B4AF2FC0}" srcOrd="0" destOrd="0" presId="urn:microsoft.com/office/officeart/2008/layout/AlternatingHexagons"/>
    <dgm:cxn modelId="{3B0F2FCC-921C-454C-A077-5D0914A9E749}" type="presOf" srcId="{28F811FD-6E76-4040-B784-96FB0A9D9C18}" destId="{1FE788AE-B6F2-41F5-8CDB-DE82F0DB359F}" srcOrd="0" destOrd="0" presId="urn:microsoft.com/office/officeart/2008/layout/AlternatingHexagons"/>
    <dgm:cxn modelId="{A9B38284-0C13-43A2-974C-69E2455AE21D}" srcId="{781186DC-B450-4C03-847E-04475C6CDBFA}" destId="{1D48B390-0748-4423-95A2-D997D635D824}" srcOrd="1" destOrd="0" parTransId="{B3041743-F44B-4BAB-A566-7D24597BE4EC}" sibTransId="{5A2E7BA2-ECE2-4AA9-B3B0-643DEA8F5A13}"/>
    <dgm:cxn modelId="{1A71F468-B91D-499E-B139-EC43FA7FE58C}" type="presOf" srcId="{36529B0A-D35A-4B8F-98BF-3DEE1B87875C}" destId="{592AA268-0842-41EC-81EB-1404443C1E4D}" srcOrd="0" destOrd="0" presId="urn:microsoft.com/office/officeart/2008/layout/AlternatingHexagons"/>
    <dgm:cxn modelId="{A5E36FBF-245B-485C-A707-96B90CDFAAC0}" type="presOf" srcId="{51498048-E7B3-4AB9-9F1E-2E0768A9A37A}" destId="{6F6C3EAB-39F2-4A03-A547-B50E2DACFD44}" srcOrd="0" destOrd="0" presId="urn:microsoft.com/office/officeart/2008/layout/AlternatingHexagons"/>
    <dgm:cxn modelId="{4DCCDF36-CB0A-436D-8D93-C0494CCFF56A}" type="presOf" srcId="{8C925833-35D9-48B4-B375-AC380610EE6C}" destId="{C16FC536-2DAC-49F5-8D2D-F7AFB8666509}" srcOrd="0" destOrd="0" presId="urn:microsoft.com/office/officeart/2008/layout/AlternatingHexagons"/>
    <dgm:cxn modelId="{BA8F17F6-731E-4814-A2C6-DCE255CE6C44}" type="presOf" srcId="{137F051E-7945-4FD4-AA45-1250E6B534A2}" destId="{4AC502BB-1C13-4F10-900F-C29CC57C3686}" srcOrd="0" destOrd="0" presId="urn:microsoft.com/office/officeart/2008/layout/AlternatingHexagons"/>
    <dgm:cxn modelId="{AABA1479-38CE-42E8-9D6F-E445178309E9}" srcId="{781186DC-B450-4C03-847E-04475C6CDBFA}" destId="{0CF7DB97-6BD2-476B-B9F3-2ADD94A5CBF0}" srcOrd="0" destOrd="0" parTransId="{2C09DF17-ED5C-4F60-9B4E-932A1AB562B1}" sibTransId="{137F051E-7945-4FD4-AA45-1250E6B534A2}"/>
    <dgm:cxn modelId="{90018639-63E8-414B-B21B-22090B2984ED}" srcId="{781186DC-B450-4C03-847E-04475C6CDBFA}" destId="{36529B0A-D35A-4B8F-98BF-3DEE1B87875C}" srcOrd="3" destOrd="0" parTransId="{8781FEE1-0CB5-4AA2-8E3E-A81CF9C87074}" sibTransId="{8C925833-35D9-48B4-B375-AC380610EE6C}"/>
    <dgm:cxn modelId="{4BF76DD0-0A4D-4942-9FDA-7357DA12E5DD}" type="presOf" srcId="{E2ACDA9E-97BC-4E38-BE6E-3C5E54CC04DC}" destId="{2CB3C0E0-B9DE-4866-9F33-1C12FCF9557A}" srcOrd="0" destOrd="0" presId="urn:microsoft.com/office/officeart/2008/layout/AlternatingHexagons"/>
    <dgm:cxn modelId="{F328499F-FB5E-4C5A-814D-BE58C83EE504}" srcId="{499D5604-BABC-4F4F-9496-D9EA6503FC45}" destId="{EC0EDDDA-D316-40D3-B07B-68C7A471A3AD}" srcOrd="0" destOrd="0" parTransId="{BA02ADE3-6407-494E-BC89-C40044D7C4BF}" sibTransId="{348BC71D-862C-4616-B78F-10FB4897ECDF}"/>
    <dgm:cxn modelId="{938534B1-729D-438C-8364-76FA8CBB1344}" srcId="{36529B0A-D35A-4B8F-98BF-3DEE1B87875C}" destId="{28F811FD-6E76-4040-B784-96FB0A9D9C18}" srcOrd="0" destOrd="0" parTransId="{22BEED91-A91E-4339-903A-1DDC270D79CA}" sibTransId="{F538BD0E-9E44-4954-8122-F94AC338336A}"/>
    <dgm:cxn modelId="{339DA262-6278-40DB-8D00-6FB5BDB95AB2}" srcId="{0CF7DB97-6BD2-476B-B9F3-2ADD94A5CBF0}" destId="{E2ACDA9E-97BC-4E38-BE6E-3C5E54CC04DC}" srcOrd="0" destOrd="0" parTransId="{3145FDD8-A19D-4D6D-82C4-3F9700BA3A78}" sibTransId="{39835282-49E6-426D-8DA6-DB09A6175EBD}"/>
    <dgm:cxn modelId="{4DDE7225-7DB0-40D3-84DD-E772FAEB9CED}" srcId="{1D48B390-0748-4423-95A2-D997D635D824}" destId="{51498048-E7B3-4AB9-9F1E-2E0768A9A37A}" srcOrd="0" destOrd="0" parTransId="{F01E821E-6375-4F53-BAB5-C74F3AF557BA}" sibTransId="{61949657-16E6-4A76-B1F2-42F15C764954}"/>
    <dgm:cxn modelId="{51B548F7-0BB5-4423-A527-F308DFCFF490}" type="presOf" srcId="{261E665F-4639-4BE0-B655-8DA8F669A5A4}" destId="{585956F3-2D26-4068-87B6-66B66D0FA11C}" srcOrd="0" destOrd="0" presId="urn:microsoft.com/office/officeart/2008/layout/AlternatingHexagons"/>
    <dgm:cxn modelId="{C3FB1E83-8B2B-4DED-9FD7-C245E72462F5}" srcId="{781186DC-B450-4C03-847E-04475C6CDBFA}" destId="{499D5604-BABC-4F4F-9496-D9EA6503FC45}" srcOrd="2" destOrd="0" parTransId="{8ED54244-CE2E-4E3C-BAC2-FC55B5E52175}" sibTransId="{261E665F-4639-4BE0-B655-8DA8F669A5A4}"/>
    <dgm:cxn modelId="{99C879E3-63FC-4918-8A6B-7C78BF337032}" type="presOf" srcId="{5A2E7BA2-ECE2-4AA9-B3B0-643DEA8F5A13}" destId="{3FDF9371-1703-4F17-86B6-85D6F5527519}" srcOrd="0" destOrd="0" presId="urn:microsoft.com/office/officeart/2008/layout/AlternatingHexagons"/>
    <dgm:cxn modelId="{5D614F04-7757-41CB-9C16-0AF37DE2BEFF}" type="presOf" srcId="{781186DC-B450-4C03-847E-04475C6CDBFA}" destId="{B7B3AFBC-2C5D-477C-9D60-8B5062194830}" srcOrd="0" destOrd="0" presId="urn:microsoft.com/office/officeart/2008/layout/AlternatingHexagons"/>
    <dgm:cxn modelId="{9EF62977-A98E-4EE5-BE1F-F6903445A156}" type="presOf" srcId="{EC0EDDDA-D316-40D3-B07B-68C7A471A3AD}" destId="{AAEFEDD6-3564-42CD-BA18-9CFEFFDA5815}" srcOrd="0" destOrd="0" presId="urn:microsoft.com/office/officeart/2008/layout/AlternatingHexagons"/>
    <dgm:cxn modelId="{503C2D6E-DE7D-4C26-B1E2-D5841113CF5C}" type="presParOf" srcId="{B7B3AFBC-2C5D-477C-9D60-8B5062194830}" destId="{286E84A6-F3F1-4BE9-B923-19E06C7F6B2C}" srcOrd="0" destOrd="0" presId="urn:microsoft.com/office/officeart/2008/layout/AlternatingHexagons"/>
    <dgm:cxn modelId="{5A9C1125-84EE-4992-9167-57FA49B582CF}" type="presParOf" srcId="{286E84A6-F3F1-4BE9-B923-19E06C7F6B2C}" destId="{7FEF5131-9A8A-47F7-87B2-4DF526497ED3}" srcOrd="0" destOrd="0" presId="urn:microsoft.com/office/officeart/2008/layout/AlternatingHexagons"/>
    <dgm:cxn modelId="{FD7155B6-9F13-4E40-AE6E-1910AC1212B2}" type="presParOf" srcId="{286E84A6-F3F1-4BE9-B923-19E06C7F6B2C}" destId="{2CB3C0E0-B9DE-4866-9F33-1C12FCF9557A}" srcOrd="1" destOrd="0" presId="urn:microsoft.com/office/officeart/2008/layout/AlternatingHexagons"/>
    <dgm:cxn modelId="{585C690A-3434-4E09-A8E3-EC9A4E3C482A}" type="presParOf" srcId="{286E84A6-F3F1-4BE9-B923-19E06C7F6B2C}" destId="{E67931EB-821E-4E2E-B1C9-A06EBAD61175}" srcOrd="2" destOrd="0" presId="urn:microsoft.com/office/officeart/2008/layout/AlternatingHexagons"/>
    <dgm:cxn modelId="{B6384E21-1F4C-427C-9BE7-387279C7317C}" type="presParOf" srcId="{286E84A6-F3F1-4BE9-B923-19E06C7F6B2C}" destId="{25B381EC-BC4F-4BC5-9510-44157AABB49A}" srcOrd="3" destOrd="0" presId="urn:microsoft.com/office/officeart/2008/layout/AlternatingHexagons"/>
    <dgm:cxn modelId="{753ED8D4-5E48-4F7D-B248-48E66D86C930}" type="presParOf" srcId="{286E84A6-F3F1-4BE9-B923-19E06C7F6B2C}" destId="{4AC502BB-1C13-4F10-900F-C29CC57C3686}" srcOrd="4" destOrd="0" presId="urn:microsoft.com/office/officeart/2008/layout/AlternatingHexagons"/>
    <dgm:cxn modelId="{17E454CC-02C7-4AC7-859F-ED3BCD0DA248}" type="presParOf" srcId="{B7B3AFBC-2C5D-477C-9D60-8B5062194830}" destId="{96571CE0-CA15-4518-9BD6-523A911EDACF}" srcOrd="1" destOrd="0" presId="urn:microsoft.com/office/officeart/2008/layout/AlternatingHexagons"/>
    <dgm:cxn modelId="{C2976AF0-A6AC-4F13-9276-64F419FA0440}" type="presParOf" srcId="{B7B3AFBC-2C5D-477C-9D60-8B5062194830}" destId="{8653928C-6669-4AEA-9303-F371D1001306}" srcOrd="2" destOrd="0" presId="urn:microsoft.com/office/officeart/2008/layout/AlternatingHexagons"/>
    <dgm:cxn modelId="{EC72CBB5-74BF-4BD9-BC5D-F0483BE64FE7}" type="presParOf" srcId="{8653928C-6669-4AEA-9303-F371D1001306}" destId="{48FB6118-7918-4A73-B5E4-D456B4AF2FC0}" srcOrd="0" destOrd="0" presId="urn:microsoft.com/office/officeart/2008/layout/AlternatingHexagons"/>
    <dgm:cxn modelId="{40790C01-C997-425B-A80B-0AB715F3AB6D}" type="presParOf" srcId="{8653928C-6669-4AEA-9303-F371D1001306}" destId="{6F6C3EAB-39F2-4A03-A547-B50E2DACFD44}" srcOrd="1" destOrd="0" presId="urn:microsoft.com/office/officeart/2008/layout/AlternatingHexagons"/>
    <dgm:cxn modelId="{E884C964-8F6E-411F-927E-429C171520E0}" type="presParOf" srcId="{8653928C-6669-4AEA-9303-F371D1001306}" destId="{7AA5D13A-126B-44D6-9404-16D5FA0BF16C}" srcOrd="2" destOrd="0" presId="urn:microsoft.com/office/officeart/2008/layout/AlternatingHexagons"/>
    <dgm:cxn modelId="{9269A929-72B7-4A2B-BE11-39AD6EADE988}" type="presParOf" srcId="{8653928C-6669-4AEA-9303-F371D1001306}" destId="{87785EB2-7B81-4D58-B4FA-F55B79C12107}" srcOrd="3" destOrd="0" presId="urn:microsoft.com/office/officeart/2008/layout/AlternatingHexagons"/>
    <dgm:cxn modelId="{82B0B968-09DD-49A4-A19C-340EDF7AFA2A}" type="presParOf" srcId="{8653928C-6669-4AEA-9303-F371D1001306}" destId="{3FDF9371-1703-4F17-86B6-85D6F5527519}" srcOrd="4" destOrd="0" presId="urn:microsoft.com/office/officeart/2008/layout/AlternatingHexagons"/>
    <dgm:cxn modelId="{6354C5BF-19E7-4B04-BA2B-AA578F07369B}" type="presParOf" srcId="{B7B3AFBC-2C5D-477C-9D60-8B5062194830}" destId="{6EF72388-EBF2-4972-B1D9-3A79389AAE13}" srcOrd="3" destOrd="0" presId="urn:microsoft.com/office/officeart/2008/layout/AlternatingHexagons"/>
    <dgm:cxn modelId="{B618BA51-9006-4C31-9809-5D42D7795B93}" type="presParOf" srcId="{B7B3AFBC-2C5D-477C-9D60-8B5062194830}" destId="{466BFC8B-3BC7-4EA7-95C5-408C65F20F00}" srcOrd="4" destOrd="0" presId="urn:microsoft.com/office/officeart/2008/layout/AlternatingHexagons"/>
    <dgm:cxn modelId="{D4E1F6A1-93FB-487E-91DB-D376EB3D8222}" type="presParOf" srcId="{466BFC8B-3BC7-4EA7-95C5-408C65F20F00}" destId="{D82CA46C-AC47-4595-9AA9-5E54DA6D4B2E}" srcOrd="0" destOrd="0" presId="urn:microsoft.com/office/officeart/2008/layout/AlternatingHexagons"/>
    <dgm:cxn modelId="{F29D0A2D-F14D-4FEB-BE34-82D0C54C2F8A}" type="presParOf" srcId="{466BFC8B-3BC7-4EA7-95C5-408C65F20F00}" destId="{AAEFEDD6-3564-42CD-BA18-9CFEFFDA5815}" srcOrd="1" destOrd="0" presId="urn:microsoft.com/office/officeart/2008/layout/AlternatingHexagons"/>
    <dgm:cxn modelId="{7240904F-3791-4503-BFFE-1F462EEEE794}" type="presParOf" srcId="{466BFC8B-3BC7-4EA7-95C5-408C65F20F00}" destId="{87F8000D-0A4A-4A0E-95E2-9EB738351A5C}" srcOrd="2" destOrd="0" presId="urn:microsoft.com/office/officeart/2008/layout/AlternatingHexagons"/>
    <dgm:cxn modelId="{53FBCCCB-6228-444B-B5C1-47624B4349A4}" type="presParOf" srcId="{466BFC8B-3BC7-4EA7-95C5-408C65F20F00}" destId="{3869D7E8-8548-44CA-A1D7-98D40365C420}" srcOrd="3" destOrd="0" presId="urn:microsoft.com/office/officeart/2008/layout/AlternatingHexagons"/>
    <dgm:cxn modelId="{2D5EEB9E-365B-41FB-B482-5937F833049B}" type="presParOf" srcId="{466BFC8B-3BC7-4EA7-95C5-408C65F20F00}" destId="{585956F3-2D26-4068-87B6-66B66D0FA11C}" srcOrd="4" destOrd="0" presId="urn:microsoft.com/office/officeart/2008/layout/AlternatingHexagons"/>
    <dgm:cxn modelId="{DA9A010D-51F8-401B-8BBF-35DD2780B0F4}" type="presParOf" srcId="{B7B3AFBC-2C5D-477C-9D60-8B5062194830}" destId="{09073896-2DDE-42D1-816D-E2DC5EAD0752}" srcOrd="5" destOrd="0" presId="urn:microsoft.com/office/officeart/2008/layout/AlternatingHexagons"/>
    <dgm:cxn modelId="{D20157EB-BDD7-420F-9C8F-4DDA8EB36B76}" type="presParOf" srcId="{B7B3AFBC-2C5D-477C-9D60-8B5062194830}" destId="{87F6BF52-1C69-4F82-87E6-FE50322DB4B6}" srcOrd="6" destOrd="0" presId="urn:microsoft.com/office/officeart/2008/layout/AlternatingHexagons"/>
    <dgm:cxn modelId="{0DBDE969-47B2-4241-8B5F-D40AC746E100}" type="presParOf" srcId="{87F6BF52-1C69-4F82-87E6-FE50322DB4B6}" destId="{592AA268-0842-41EC-81EB-1404443C1E4D}" srcOrd="0" destOrd="0" presId="urn:microsoft.com/office/officeart/2008/layout/AlternatingHexagons"/>
    <dgm:cxn modelId="{9E5BCCC8-EBE4-4E15-A53D-DD9562423622}" type="presParOf" srcId="{87F6BF52-1C69-4F82-87E6-FE50322DB4B6}" destId="{1FE788AE-B6F2-41F5-8CDB-DE82F0DB359F}" srcOrd="1" destOrd="0" presId="urn:microsoft.com/office/officeart/2008/layout/AlternatingHexagons"/>
    <dgm:cxn modelId="{3863FC45-DEA3-4D15-A0F7-16D599694C96}" type="presParOf" srcId="{87F6BF52-1C69-4F82-87E6-FE50322DB4B6}" destId="{8A8B66F6-2A2F-45B5-A70A-07BBA4D959D2}" srcOrd="2" destOrd="0" presId="urn:microsoft.com/office/officeart/2008/layout/AlternatingHexagons"/>
    <dgm:cxn modelId="{3257100F-F1FB-4AD9-B581-776CFCF5F8DF}" type="presParOf" srcId="{87F6BF52-1C69-4F82-87E6-FE50322DB4B6}" destId="{0002BF93-7766-4D0A-9F4E-4AA90179E1C1}" srcOrd="3" destOrd="0" presId="urn:microsoft.com/office/officeart/2008/layout/AlternatingHexagons"/>
    <dgm:cxn modelId="{D10EB149-ACF4-4E0E-B030-631C4A600F04}" type="presParOf" srcId="{87F6BF52-1C69-4F82-87E6-FE50322DB4B6}" destId="{C16FC536-2DAC-49F5-8D2D-F7AFB8666509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81186DC-B450-4C03-847E-04475C6CDBFA}" type="doc">
      <dgm:prSet loTypeId="urn:microsoft.com/office/officeart/2008/layout/AlternatingHexagons" loCatId="list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ru-RU"/>
        </a:p>
      </dgm:t>
    </dgm:pt>
    <dgm:pt modelId="{0CF7DB97-6BD2-476B-B9F3-2ADD94A5CBF0}">
      <dgm:prSet phldrT="[Текст]"/>
      <dgm:spPr>
        <a:solidFill>
          <a:schemeClr val="accent4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2017</a:t>
          </a:r>
        </a:p>
      </dgm:t>
    </dgm:pt>
    <dgm:pt modelId="{2C09DF17-ED5C-4F60-9B4E-932A1AB562B1}" type="parTrans" cxnId="{AABA1479-38CE-42E8-9D6F-E445178309E9}">
      <dgm:prSet/>
      <dgm:spPr/>
      <dgm:t>
        <a:bodyPr/>
        <a:lstStyle/>
        <a:p>
          <a:endParaRPr lang="ru-RU"/>
        </a:p>
      </dgm:t>
    </dgm:pt>
    <dgm:pt modelId="{137F051E-7945-4FD4-AA45-1250E6B534A2}" type="sibTrans" cxnId="{AABA1479-38CE-42E8-9D6F-E445178309E9}">
      <dgm:prSet/>
      <dgm:spPr/>
      <dgm:t>
        <a:bodyPr/>
        <a:lstStyle/>
        <a:p>
          <a:endParaRPr lang="ru-RU"/>
        </a:p>
      </dgm:t>
    </dgm:pt>
    <dgm:pt modelId="{E2ACDA9E-97BC-4E38-BE6E-3C5E54CC04DC}">
      <dgm:prSet phldrT="[Текст]"/>
      <dgm:spPr/>
      <dgm:t>
        <a:bodyPr/>
        <a:lstStyle/>
        <a:p>
          <a:r>
            <a:rPr lang="ru-RU" dirty="0"/>
            <a:t>Год создания</a:t>
          </a:r>
        </a:p>
      </dgm:t>
    </dgm:pt>
    <dgm:pt modelId="{3145FDD8-A19D-4D6D-82C4-3F9700BA3A78}" type="parTrans" cxnId="{339DA262-6278-40DB-8D00-6FB5BDB95AB2}">
      <dgm:prSet/>
      <dgm:spPr/>
      <dgm:t>
        <a:bodyPr/>
        <a:lstStyle/>
        <a:p>
          <a:endParaRPr lang="ru-RU"/>
        </a:p>
      </dgm:t>
    </dgm:pt>
    <dgm:pt modelId="{39835282-49E6-426D-8DA6-DB09A6175EBD}" type="sibTrans" cxnId="{339DA262-6278-40DB-8D00-6FB5BDB95AB2}">
      <dgm:prSet/>
      <dgm:spPr/>
      <dgm:t>
        <a:bodyPr/>
        <a:lstStyle/>
        <a:p>
          <a:endParaRPr lang="ru-RU"/>
        </a:p>
      </dgm:t>
    </dgm:pt>
    <dgm:pt modelId="{1D48B390-0748-4423-95A2-D997D635D824}">
      <dgm:prSet phldrT="[Текст]"/>
      <dgm:spPr>
        <a:solidFill>
          <a:schemeClr val="accent4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160</a:t>
          </a:r>
        </a:p>
      </dgm:t>
    </dgm:pt>
    <dgm:pt modelId="{B3041743-F44B-4BAB-A566-7D24597BE4EC}" type="parTrans" cxnId="{A9B38284-0C13-43A2-974C-69E2455AE21D}">
      <dgm:prSet/>
      <dgm:spPr/>
      <dgm:t>
        <a:bodyPr/>
        <a:lstStyle/>
        <a:p>
          <a:endParaRPr lang="ru-RU"/>
        </a:p>
      </dgm:t>
    </dgm:pt>
    <dgm:pt modelId="{5A2E7BA2-ECE2-4AA9-B3B0-643DEA8F5A13}" type="sibTrans" cxnId="{A9B38284-0C13-43A2-974C-69E2455AE21D}">
      <dgm:prSet/>
      <dgm:spPr/>
      <dgm:t>
        <a:bodyPr/>
        <a:lstStyle/>
        <a:p>
          <a:endParaRPr lang="ru-RU"/>
        </a:p>
      </dgm:t>
    </dgm:pt>
    <dgm:pt modelId="{51498048-E7B3-4AB9-9F1E-2E0768A9A37A}">
      <dgm:prSet phldrT="[Текст]"/>
      <dgm:spPr/>
      <dgm:t>
        <a:bodyPr/>
        <a:lstStyle/>
        <a:p>
          <a:r>
            <a:rPr lang="ru-RU" dirty="0"/>
            <a:t>Целевой размер, млн. руб.</a:t>
          </a:r>
        </a:p>
      </dgm:t>
    </dgm:pt>
    <dgm:pt modelId="{F01E821E-6375-4F53-BAB5-C74F3AF557BA}" type="parTrans" cxnId="{4DDE7225-7DB0-40D3-84DD-E772FAEB9CED}">
      <dgm:prSet/>
      <dgm:spPr/>
      <dgm:t>
        <a:bodyPr/>
        <a:lstStyle/>
        <a:p>
          <a:endParaRPr lang="ru-RU"/>
        </a:p>
      </dgm:t>
    </dgm:pt>
    <dgm:pt modelId="{61949657-16E6-4A76-B1F2-42F15C764954}" type="sibTrans" cxnId="{4DDE7225-7DB0-40D3-84DD-E772FAEB9CED}">
      <dgm:prSet/>
      <dgm:spPr/>
      <dgm:t>
        <a:bodyPr/>
        <a:lstStyle/>
        <a:p>
          <a:endParaRPr lang="ru-RU"/>
        </a:p>
      </dgm:t>
    </dgm:pt>
    <dgm:pt modelId="{499D5604-BABC-4F4F-9496-D9EA6503FC45}">
      <dgm:prSet phldrT="[Текст]"/>
      <dgm:spPr>
        <a:solidFill>
          <a:schemeClr val="accent4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1</a:t>
          </a:r>
        </a:p>
      </dgm:t>
    </dgm:pt>
    <dgm:pt modelId="{8ED54244-CE2E-4E3C-BAC2-FC55B5E52175}" type="parTrans" cxnId="{C3FB1E83-8B2B-4DED-9FD7-C245E72462F5}">
      <dgm:prSet/>
      <dgm:spPr/>
      <dgm:t>
        <a:bodyPr/>
        <a:lstStyle/>
        <a:p>
          <a:endParaRPr lang="ru-RU"/>
        </a:p>
      </dgm:t>
    </dgm:pt>
    <dgm:pt modelId="{261E665F-4639-4BE0-B655-8DA8F669A5A4}" type="sibTrans" cxnId="{C3FB1E83-8B2B-4DED-9FD7-C245E72462F5}">
      <dgm:prSet/>
      <dgm:spPr/>
      <dgm:t>
        <a:bodyPr/>
        <a:lstStyle/>
        <a:p>
          <a:endParaRPr lang="ru-RU"/>
        </a:p>
      </dgm:t>
    </dgm:pt>
    <dgm:pt modelId="{EC0EDDDA-D316-40D3-B07B-68C7A471A3AD}">
      <dgm:prSet phldrT="[Текст]"/>
      <dgm:spPr/>
      <dgm:t>
        <a:bodyPr/>
        <a:lstStyle/>
        <a:p>
          <a:r>
            <a:rPr lang="ru-RU" dirty="0"/>
            <a:t>Количество жертвователей</a:t>
          </a:r>
        </a:p>
      </dgm:t>
    </dgm:pt>
    <dgm:pt modelId="{BA02ADE3-6407-494E-BC89-C40044D7C4BF}" type="parTrans" cxnId="{F328499F-FB5E-4C5A-814D-BE58C83EE504}">
      <dgm:prSet/>
      <dgm:spPr/>
      <dgm:t>
        <a:bodyPr/>
        <a:lstStyle/>
        <a:p>
          <a:endParaRPr lang="ru-RU"/>
        </a:p>
      </dgm:t>
    </dgm:pt>
    <dgm:pt modelId="{348BC71D-862C-4616-B78F-10FB4897ECDF}" type="sibTrans" cxnId="{F328499F-FB5E-4C5A-814D-BE58C83EE504}">
      <dgm:prSet/>
      <dgm:spPr/>
      <dgm:t>
        <a:bodyPr/>
        <a:lstStyle/>
        <a:p>
          <a:endParaRPr lang="ru-RU"/>
        </a:p>
      </dgm:t>
    </dgm:pt>
    <dgm:pt modelId="{36529B0A-D35A-4B8F-98BF-3DEE1B87875C}">
      <dgm:prSet phldrT="[Текст]"/>
      <dgm:spPr>
        <a:solidFill>
          <a:schemeClr val="accent4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15</a:t>
          </a:r>
        </a:p>
      </dgm:t>
    </dgm:pt>
    <dgm:pt modelId="{8781FEE1-0CB5-4AA2-8E3E-A81CF9C87074}" type="parTrans" cxnId="{90018639-63E8-414B-B21B-22090B2984ED}">
      <dgm:prSet/>
      <dgm:spPr/>
      <dgm:t>
        <a:bodyPr/>
        <a:lstStyle/>
        <a:p>
          <a:endParaRPr lang="ru-RU"/>
        </a:p>
      </dgm:t>
    </dgm:pt>
    <dgm:pt modelId="{8C925833-35D9-48B4-B375-AC380610EE6C}" type="sibTrans" cxnId="{90018639-63E8-414B-B21B-22090B2984ED}">
      <dgm:prSet/>
      <dgm:spPr/>
      <dgm:t>
        <a:bodyPr/>
        <a:lstStyle/>
        <a:p>
          <a:endParaRPr lang="ru-RU"/>
        </a:p>
      </dgm:t>
    </dgm:pt>
    <dgm:pt modelId="{28F811FD-6E76-4040-B784-96FB0A9D9C18}">
      <dgm:prSet phldrT="[Текст]"/>
      <dgm:spPr/>
      <dgm:t>
        <a:bodyPr/>
        <a:lstStyle/>
        <a:p>
          <a:r>
            <a:rPr lang="ru-RU" dirty="0"/>
            <a:t>Целевой объём финансирования программы в год, млн. руб.</a:t>
          </a:r>
        </a:p>
      </dgm:t>
    </dgm:pt>
    <dgm:pt modelId="{22BEED91-A91E-4339-903A-1DDC270D79CA}" type="parTrans" cxnId="{938534B1-729D-438C-8364-76FA8CBB1344}">
      <dgm:prSet/>
      <dgm:spPr/>
      <dgm:t>
        <a:bodyPr/>
        <a:lstStyle/>
        <a:p>
          <a:endParaRPr lang="ru-RU"/>
        </a:p>
      </dgm:t>
    </dgm:pt>
    <dgm:pt modelId="{F538BD0E-9E44-4954-8122-F94AC338336A}" type="sibTrans" cxnId="{938534B1-729D-438C-8364-76FA8CBB1344}">
      <dgm:prSet/>
      <dgm:spPr/>
      <dgm:t>
        <a:bodyPr/>
        <a:lstStyle/>
        <a:p>
          <a:endParaRPr lang="ru-RU"/>
        </a:p>
      </dgm:t>
    </dgm:pt>
    <dgm:pt modelId="{B7B3AFBC-2C5D-477C-9D60-8B5062194830}" type="pres">
      <dgm:prSet presAssocID="{781186DC-B450-4C03-847E-04475C6CDBFA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86E84A6-F3F1-4BE9-B923-19E06C7F6B2C}" type="pres">
      <dgm:prSet presAssocID="{0CF7DB97-6BD2-476B-B9F3-2ADD94A5CBF0}" presName="composite" presStyleCnt="0"/>
      <dgm:spPr/>
    </dgm:pt>
    <dgm:pt modelId="{7FEF5131-9A8A-47F7-87B2-4DF526497ED3}" type="pres">
      <dgm:prSet presAssocID="{0CF7DB97-6BD2-476B-B9F3-2ADD94A5CBF0}" presName="Parent1" presStyleLbl="node1" presStyleIdx="0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B3C0E0-B9DE-4866-9F33-1C12FCF9557A}" type="pres">
      <dgm:prSet presAssocID="{0CF7DB97-6BD2-476B-B9F3-2ADD94A5CBF0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7931EB-821E-4E2E-B1C9-A06EBAD61175}" type="pres">
      <dgm:prSet presAssocID="{0CF7DB97-6BD2-476B-B9F3-2ADD94A5CBF0}" presName="BalanceSpacing" presStyleCnt="0"/>
      <dgm:spPr/>
    </dgm:pt>
    <dgm:pt modelId="{25B381EC-BC4F-4BC5-9510-44157AABB49A}" type="pres">
      <dgm:prSet presAssocID="{0CF7DB97-6BD2-476B-B9F3-2ADD94A5CBF0}" presName="BalanceSpacing1" presStyleCnt="0"/>
      <dgm:spPr/>
    </dgm:pt>
    <dgm:pt modelId="{4AC502BB-1C13-4F10-900F-C29CC57C3686}" type="pres">
      <dgm:prSet presAssocID="{137F051E-7945-4FD4-AA45-1250E6B534A2}" presName="Accent1Text" presStyleLbl="node1" presStyleIdx="1" presStyleCnt="8"/>
      <dgm:spPr/>
      <dgm:t>
        <a:bodyPr/>
        <a:lstStyle/>
        <a:p>
          <a:endParaRPr lang="ru-RU"/>
        </a:p>
      </dgm:t>
    </dgm:pt>
    <dgm:pt modelId="{96571CE0-CA15-4518-9BD6-523A911EDACF}" type="pres">
      <dgm:prSet presAssocID="{137F051E-7945-4FD4-AA45-1250E6B534A2}" presName="spaceBetweenRectangles" presStyleCnt="0"/>
      <dgm:spPr/>
    </dgm:pt>
    <dgm:pt modelId="{8653928C-6669-4AEA-9303-F371D1001306}" type="pres">
      <dgm:prSet presAssocID="{1D48B390-0748-4423-95A2-D997D635D824}" presName="composite" presStyleCnt="0"/>
      <dgm:spPr/>
    </dgm:pt>
    <dgm:pt modelId="{48FB6118-7918-4A73-B5E4-D456B4AF2FC0}" type="pres">
      <dgm:prSet presAssocID="{1D48B390-0748-4423-95A2-D997D635D824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6C3EAB-39F2-4A03-A547-B50E2DACFD44}" type="pres">
      <dgm:prSet presAssocID="{1D48B390-0748-4423-95A2-D997D635D824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A5D13A-126B-44D6-9404-16D5FA0BF16C}" type="pres">
      <dgm:prSet presAssocID="{1D48B390-0748-4423-95A2-D997D635D824}" presName="BalanceSpacing" presStyleCnt="0"/>
      <dgm:spPr/>
    </dgm:pt>
    <dgm:pt modelId="{87785EB2-7B81-4D58-B4FA-F55B79C12107}" type="pres">
      <dgm:prSet presAssocID="{1D48B390-0748-4423-95A2-D997D635D824}" presName="BalanceSpacing1" presStyleCnt="0"/>
      <dgm:spPr/>
    </dgm:pt>
    <dgm:pt modelId="{3FDF9371-1703-4F17-86B6-85D6F5527519}" type="pres">
      <dgm:prSet presAssocID="{5A2E7BA2-ECE2-4AA9-B3B0-643DEA8F5A13}" presName="Accent1Text" presStyleLbl="node1" presStyleIdx="3" presStyleCnt="8"/>
      <dgm:spPr/>
      <dgm:t>
        <a:bodyPr/>
        <a:lstStyle/>
        <a:p>
          <a:endParaRPr lang="ru-RU"/>
        </a:p>
      </dgm:t>
    </dgm:pt>
    <dgm:pt modelId="{6EF72388-EBF2-4972-B1D9-3A79389AAE13}" type="pres">
      <dgm:prSet presAssocID="{5A2E7BA2-ECE2-4AA9-B3B0-643DEA8F5A13}" presName="spaceBetweenRectangles" presStyleCnt="0"/>
      <dgm:spPr/>
    </dgm:pt>
    <dgm:pt modelId="{466BFC8B-3BC7-4EA7-95C5-408C65F20F00}" type="pres">
      <dgm:prSet presAssocID="{499D5604-BABC-4F4F-9496-D9EA6503FC45}" presName="composite" presStyleCnt="0"/>
      <dgm:spPr/>
    </dgm:pt>
    <dgm:pt modelId="{D82CA46C-AC47-4595-9AA9-5E54DA6D4B2E}" type="pres">
      <dgm:prSet presAssocID="{499D5604-BABC-4F4F-9496-D9EA6503FC45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EFEDD6-3564-42CD-BA18-9CFEFFDA5815}" type="pres">
      <dgm:prSet presAssocID="{499D5604-BABC-4F4F-9496-D9EA6503FC45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F8000D-0A4A-4A0E-95E2-9EB738351A5C}" type="pres">
      <dgm:prSet presAssocID="{499D5604-BABC-4F4F-9496-D9EA6503FC45}" presName="BalanceSpacing" presStyleCnt="0"/>
      <dgm:spPr/>
    </dgm:pt>
    <dgm:pt modelId="{3869D7E8-8548-44CA-A1D7-98D40365C420}" type="pres">
      <dgm:prSet presAssocID="{499D5604-BABC-4F4F-9496-D9EA6503FC45}" presName="BalanceSpacing1" presStyleCnt="0"/>
      <dgm:spPr/>
    </dgm:pt>
    <dgm:pt modelId="{585956F3-2D26-4068-87B6-66B66D0FA11C}" type="pres">
      <dgm:prSet presAssocID="{261E665F-4639-4BE0-B655-8DA8F669A5A4}" presName="Accent1Text" presStyleLbl="node1" presStyleIdx="5" presStyleCnt="8"/>
      <dgm:spPr/>
      <dgm:t>
        <a:bodyPr/>
        <a:lstStyle/>
        <a:p>
          <a:endParaRPr lang="ru-RU"/>
        </a:p>
      </dgm:t>
    </dgm:pt>
    <dgm:pt modelId="{09073896-2DDE-42D1-816D-E2DC5EAD0752}" type="pres">
      <dgm:prSet presAssocID="{261E665F-4639-4BE0-B655-8DA8F669A5A4}" presName="spaceBetweenRectangles" presStyleCnt="0"/>
      <dgm:spPr/>
    </dgm:pt>
    <dgm:pt modelId="{87F6BF52-1C69-4F82-87E6-FE50322DB4B6}" type="pres">
      <dgm:prSet presAssocID="{36529B0A-D35A-4B8F-98BF-3DEE1B87875C}" presName="composite" presStyleCnt="0"/>
      <dgm:spPr/>
    </dgm:pt>
    <dgm:pt modelId="{592AA268-0842-41EC-81EB-1404443C1E4D}" type="pres">
      <dgm:prSet presAssocID="{36529B0A-D35A-4B8F-98BF-3DEE1B87875C}" presName="Parent1" presStyleLbl="node1" presStyleIdx="6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E788AE-B6F2-41F5-8CDB-DE82F0DB359F}" type="pres">
      <dgm:prSet presAssocID="{36529B0A-D35A-4B8F-98BF-3DEE1B87875C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8B66F6-2A2F-45B5-A70A-07BBA4D959D2}" type="pres">
      <dgm:prSet presAssocID="{36529B0A-D35A-4B8F-98BF-3DEE1B87875C}" presName="BalanceSpacing" presStyleCnt="0"/>
      <dgm:spPr/>
    </dgm:pt>
    <dgm:pt modelId="{0002BF93-7766-4D0A-9F4E-4AA90179E1C1}" type="pres">
      <dgm:prSet presAssocID="{36529B0A-D35A-4B8F-98BF-3DEE1B87875C}" presName="BalanceSpacing1" presStyleCnt="0"/>
      <dgm:spPr/>
    </dgm:pt>
    <dgm:pt modelId="{C16FC536-2DAC-49F5-8D2D-F7AFB8666509}" type="pres">
      <dgm:prSet presAssocID="{8C925833-35D9-48B4-B375-AC380610EE6C}" presName="Accent1Text" presStyleLbl="node1" presStyleIdx="7" presStyleCnt="8"/>
      <dgm:spPr/>
      <dgm:t>
        <a:bodyPr/>
        <a:lstStyle/>
        <a:p>
          <a:endParaRPr lang="ru-RU"/>
        </a:p>
      </dgm:t>
    </dgm:pt>
  </dgm:ptLst>
  <dgm:cxnLst>
    <dgm:cxn modelId="{86229EB3-2CE1-41AA-BF33-C01043663F34}" type="presOf" srcId="{261E665F-4639-4BE0-B655-8DA8F669A5A4}" destId="{585956F3-2D26-4068-87B6-66B66D0FA11C}" srcOrd="0" destOrd="0" presId="urn:microsoft.com/office/officeart/2008/layout/AlternatingHexagons"/>
    <dgm:cxn modelId="{B494FFAB-6D22-4570-8268-D610763C3EE2}" type="presOf" srcId="{781186DC-B450-4C03-847E-04475C6CDBFA}" destId="{B7B3AFBC-2C5D-477C-9D60-8B5062194830}" srcOrd="0" destOrd="0" presId="urn:microsoft.com/office/officeart/2008/layout/AlternatingHexagons"/>
    <dgm:cxn modelId="{A9B38284-0C13-43A2-974C-69E2455AE21D}" srcId="{781186DC-B450-4C03-847E-04475C6CDBFA}" destId="{1D48B390-0748-4423-95A2-D997D635D824}" srcOrd="1" destOrd="0" parTransId="{B3041743-F44B-4BAB-A566-7D24597BE4EC}" sibTransId="{5A2E7BA2-ECE2-4AA9-B3B0-643DEA8F5A13}"/>
    <dgm:cxn modelId="{5E13415E-5D39-444D-8BE8-E825DAB59303}" type="presOf" srcId="{8C925833-35D9-48B4-B375-AC380610EE6C}" destId="{C16FC536-2DAC-49F5-8D2D-F7AFB8666509}" srcOrd="0" destOrd="0" presId="urn:microsoft.com/office/officeart/2008/layout/AlternatingHexagons"/>
    <dgm:cxn modelId="{C986BEA8-2CB8-4ED0-9544-60F5F5097563}" type="presOf" srcId="{28F811FD-6E76-4040-B784-96FB0A9D9C18}" destId="{1FE788AE-B6F2-41F5-8CDB-DE82F0DB359F}" srcOrd="0" destOrd="0" presId="urn:microsoft.com/office/officeart/2008/layout/AlternatingHexagons"/>
    <dgm:cxn modelId="{1C6A6390-228A-40BE-A1C4-3A2EC89E9349}" type="presOf" srcId="{137F051E-7945-4FD4-AA45-1250E6B534A2}" destId="{4AC502BB-1C13-4F10-900F-C29CC57C3686}" srcOrd="0" destOrd="0" presId="urn:microsoft.com/office/officeart/2008/layout/AlternatingHexagons"/>
    <dgm:cxn modelId="{4B1A6927-8A0F-4063-B7AA-A6187E30D56E}" type="presOf" srcId="{51498048-E7B3-4AB9-9F1E-2E0768A9A37A}" destId="{6F6C3EAB-39F2-4A03-A547-B50E2DACFD44}" srcOrd="0" destOrd="0" presId="urn:microsoft.com/office/officeart/2008/layout/AlternatingHexagons"/>
    <dgm:cxn modelId="{AABA1479-38CE-42E8-9D6F-E445178309E9}" srcId="{781186DC-B450-4C03-847E-04475C6CDBFA}" destId="{0CF7DB97-6BD2-476B-B9F3-2ADD94A5CBF0}" srcOrd="0" destOrd="0" parTransId="{2C09DF17-ED5C-4F60-9B4E-932A1AB562B1}" sibTransId="{137F051E-7945-4FD4-AA45-1250E6B534A2}"/>
    <dgm:cxn modelId="{33E3C89E-7D4B-4069-A6A1-5EF38ADFA0F5}" type="presOf" srcId="{EC0EDDDA-D316-40D3-B07B-68C7A471A3AD}" destId="{AAEFEDD6-3564-42CD-BA18-9CFEFFDA5815}" srcOrd="0" destOrd="0" presId="urn:microsoft.com/office/officeart/2008/layout/AlternatingHexagons"/>
    <dgm:cxn modelId="{90018639-63E8-414B-B21B-22090B2984ED}" srcId="{781186DC-B450-4C03-847E-04475C6CDBFA}" destId="{36529B0A-D35A-4B8F-98BF-3DEE1B87875C}" srcOrd="3" destOrd="0" parTransId="{8781FEE1-0CB5-4AA2-8E3E-A81CF9C87074}" sibTransId="{8C925833-35D9-48B4-B375-AC380610EE6C}"/>
    <dgm:cxn modelId="{F328499F-FB5E-4C5A-814D-BE58C83EE504}" srcId="{499D5604-BABC-4F4F-9496-D9EA6503FC45}" destId="{EC0EDDDA-D316-40D3-B07B-68C7A471A3AD}" srcOrd="0" destOrd="0" parTransId="{BA02ADE3-6407-494E-BC89-C40044D7C4BF}" sibTransId="{348BC71D-862C-4616-B78F-10FB4897ECDF}"/>
    <dgm:cxn modelId="{938534B1-729D-438C-8364-76FA8CBB1344}" srcId="{36529B0A-D35A-4B8F-98BF-3DEE1B87875C}" destId="{28F811FD-6E76-4040-B784-96FB0A9D9C18}" srcOrd="0" destOrd="0" parTransId="{22BEED91-A91E-4339-903A-1DDC270D79CA}" sibTransId="{F538BD0E-9E44-4954-8122-F94AC338336A}"/>
    <dgm:cxn modelId="{ECEBE6C4-43CA-4E76-A8CA-3DD081670C7D}" type="presOf" srcId="{0CF7DB97-6BD2-476B-B9F3-2ADD94A5CBF0}" destId="{7FEF5131-9A8A-47F7-87B2-4DF526497ED3}" srcOrd="0" destOrd="0" presId="urn:microsoft.com/office/officeart/2008/layout/AlternatingHexagons"/>
    <dgm:cxn modelId="{563B7200-A72B-480B-B8C2-5253A60B8886}" type="presOf" srcId="{499D5604-BABC-4F4F-9496-D9EA6503FC45}" destId="{D82CA46C-AC47-4595-9AA9-5E54DA6D4B2E}" srcOrd="0" destOrd="0" presId="urn:microsoft.com/office/officeart/2008/layout/AlternatingHexagons"/>
    <dgm:cxn modelId="{339DA262-6278-40DB-8D00-6FB5BDB95AB2}" srcId="{0CF7DB97-6BD2-476B-B9F3-2ADD94A5CBF0}" destId="{E2ACDA9E-97BC-4E38-BE6E-3C5E54CC04DC}" srcOrd="0" destOrd="0" parTransId="{3145FDD8-A19D-4D6D-82C4-3F9700BA3A78}" sibTransId="{39835282-49E6-426D-8DA6-DB09A6175EBD}"/>
    <dgm:cxn modelId="{4DDE7225-7DB0-40D3-84DD-E772FAEB9CED}" srcId="{1D48B390-0748-4423-95A2-D997D635D824}" destId="{51498048-E7B3-4AB9-9F1E-2E0768A9A37A}" srcOrd="0" destOrd="0" parTransId="{F01E821E-6375-4F53-BAB5-C74F3AF557BA}" sibTransId="{61949657-16E6-4A76-B1F2-42F15C764954}"/>
    <dgm:cxn modelId="{F612FF7B-D37D-4491-8537-418220BFF986}" type="presOf" srcId="{5A2E7BA2-ECE2-4AA9-B3B0-643DEA8F5A13}" destId="{3FDF9371-1703-4F17-86B6-85D6F5527519}" srcOrd="0" destOrd="0" presId="urn:microsoft.com/office/officeart/2008/layout/AlternatingHexagons"/>
    <dgm:cxn modelId="{C3FB1E83-8B2B-4DED-9FD7-C245E72462F5}" srcId="{781186DC-B450-4C03-847E-04475C6CDBFA}" destId="{499D5604-BABC-4F4F-9496-D9EA6503FC45}" srcOrd="2" destOrd="0" parTransId="{8ED54244-CE2E-4E3C-BAC2-FC55B5E52175}" sibTransId="{261E665F-4639-4BE0-B655-8DA8F669A5A4}"/>
    <dgm:cxn modelId="{D1A8F10B-B4CE-4018-9E3E-54E212E8FE39}" type="presOf" srcId="{36529B0A-D35A-4B8F-98BF-3DEE1B87875C}" destId="{592AA268-0842-41EC-81EB-1404443C1E4D}" srcOrd="0" destOrd="0" presId="urn:microsoft.com/office/officeart/2008/layout/AlternatingHexagons"/>
    <dgm:cxn modelId="{676A13C9-CB2D-4A07-9A46-C6E0CCBF893F}" type="presOf" srcId="{1D48B390-0748-4423-95A2-D997D635D824}" destId="{48FB6118-7918-4A73-B5E4-D456B4AF2FC0}" srcOrd="0" destOrd="0" presId="urn:microsoft.com/office/officeart/2008/layout/AlternatingHexagons"/>
    <dgm:cxn modelId="{1BDC5598-32C5-49F4-BD53-2D7909FB5904}" type="presOf" srcId="{E2ACDA9E-97BC-4E38-BE6E-3C5E54CC04DC}" destId="{2CB3C0E0-B9DE-4866-9F33-1C12FCF9557A}" srcOrd="0" destOrd="0" presId="urn:microsoft.com/office/officeart/2008/layout/AlternatingHexagons"/>
    <dgm:cxn modelId="{0607F301-9955-4800-AD8E-0F0B7A81F0FC}" type="presParOf" srcId="{B7B3AFBC-2C5D-477C-9D60-8B5062194830}" destId="{286E84A6-F3F1-4BE9-B923-19E06C7F6B2C}" srcOrd="0" destOrd="0" presId="urn:microsoft.com/office/officeart/2008/layout/AlternatingHexagons"/>
    <dgm:cxn modelId="{D515A783-D549-4851-8FB0-4BA7A854CBF7}" type="presParOf" srcId="{286E84A6-F3F1-4BE9-B923-19E06C7F6B2C}" destId="{7FEF5131-9A8A-47F7-87B2-4DF526497ED3}" srcOrd="0" destOrd="0" presId="urn:microsoft.com/office/officeart/2008/layout/AlternatingHexagons"/>
    <dgm:cxn modelId="{37268A5B-83B1-4014-B55B-D3B5B9B4ABA4}" type="presParOf" srcId="{286E84A6-F3F1-4BE9-B923-19E06C7F6B2C}" destId="{2CB3C0E0-B9DE-4866-9F33-1C12FCF9557A}" srcOrd="1" destOrd="0" presId="urn:microsoft.com/office/officeart/2008/layout/AlternatingHexagons"/>
    <dgm:cxn modelId="{9C34FE95-F500-4F0A-97C1-993143FD6275}" type="presParOf" srcId="{286E84A6-F3F1-4BE9-B923-19E06C7F6B2C}" destId="{E67931EB-821E-4E2E-B1C9-A06EBAD61175}" srcOrd="2" destOrd="0" presId="urn:microsoft.com/office/officeart/2008/layout/AlternatingHexagons"/>
    <dgm:cxn modelId="{4BD2443B-DF61-438F-A17B-9A4049348231}" type="presParOf" srcId="{286E84A6-F3F1-4BE9-B923-19E06C7F6B2C}" destId="{25B381EC-BC4F-4BC5-9510-44157AABB49A}" srcOrd="3" destOrd="0" presId="urn:microsoft.com/office/officeart/2008/layout/AlternatingHexagons"/>
    <dgm:cxn modelId="{54239BFC-6A6E-4648-A92C-51BAB5B3A9E1}" type="presParOf" srcId="{286E84A6-F3F1-4BE9-B923-19E06C7F6B2C}" destId="{4AC502BB-1C13-4F10-900F-C29CC57C3686}" srcOrd="4" destOrd="0" presId="urn:microsoft.com/office/officeart/2008/layout/AlternatingHexagons"/>
    <dgm:cxn modelId="{A4A53A30-3147-4CD6-B993-7A067D7EFCEA}" type="presParOf" srcId="{B7B3AFBC-2C5D-477C-9D60-8B5062194830}" destId="{96571CE0-CA15-4518-9BD6-523A911EDACF}" srcOrd="1" destOrd="0" presId="urn:microsoft.com/office/officeart/2008/layout/AlternatingHexagons"/>
    <dgm:cxn modelId="{CDD289F8-1B03-4486-9054-87565D7ED171}" type="presParOf" srcId="{B7B3AFBC-2C5D-477C-9D60-8B5062194830}" destId="{8653928C-6669-4AEA-9303-F371D1001306}" srcOrd="2" destOrd="0" presId="urn:microsoft.com/office/officeart/2008/layout/AlternatingHexagons"/>
    <dgm:cxn modelId="{9CB1F5F6-6E6A-468C-B412-366CB276341C}" type="presParOf" srcId="{8653928C-6669-4AEA-9303-F371D1001306}" destId="{48FB6118-7918-4A73-B5E4-D456B4AF2FC0}" srcOrd="0" destOrd="0" presId="urn:microsoft.com/office/officeart/2008/layout/AlternatingHexagons"/>
    <dgm:cxn modelId="{4961C19F-E31A-4306-A0F2-25978862F529}" type="presParOf" srcId="{8653928C-6669-4AEA-9303-F371D1001306}" destId="{6F6C3EAB-39F2-4A03-A547-B50E2DACFD44}" srcOrd="1" destOrd="0" presId="urn:microsoft.com/office/officeart/2008/layout/AlternatingHexagons"/>
    <dgm:cxn modelId="{10C97BA5-2DD5-4364-AE10-DAB6481FF61D}" type="presParOf" srcId="{8653928C-6669-4AEA-9303-F371D1001306}" destId="{7AA5D13A-126B-44D6-9404-16D5FA0BF16C}" srcOrd="2" destOrd="0" presId="urn:microsoft.com/office/officeart/2008/layout/AlternatingHexagons"/>
    <dgm:cxn modelId="{8B12AC36-EB46-405E-BD88-4BEEA7590C10}" type="presParOf" srcId="{8653928C-6669-4AEA-9303-F371D1001306}" destId="{87785EB2-7B81-4D58-B4FA-F55B79C12107}" srcOrd="3" destOrd="0" presId="urn:microsoft.com/office/officeart/2008/layout/AlternatingHexagons"/>
    <dgm:cxn modelId="{21074DA5-4753-4793-A40A-AF23B31C9914}" type="presParOf" srcId="{8653928C-6669-4AEA-9303-F371D1001306}" destId="{3FDF9371-1703-4F17-86B6-85D6F5527519}" srcOrd="4" destOrd="0" presId="urn:microsoft.com/office/officeart/2008/layout/AlternatingHexagons"/>
    <dgm:cxn modelId="{34CFBEAE-98D6-4C57-9264-E0BCAFC6109E}" type="presParOf" srcId="{B7B3AFBC-2C5D-477C-9D60-8B5062194830}" destId="{6EF72388-EBF2-4972-B1D9-3A79389AAE13}" srcOrd="3" destOrd="0" presId="urn:microsoft.com/office/officeart/2008/layout/AlternatingHexagons"/>
    <dgm:cxn modelId="{C2E9C2BA-D049-4EB7-AA82-4E8E662E403B}" type="presParOf" srcId="{B7B3AFBC-2C5D-477C-9D60-8B5062194830}" destId="{466BFC8B-3BC7-4EA7-95C5-408C65F20F00}" srcOrd="4" destOrd="0" presId="urn:microsoft.com/office/officeart/2008/layout/AlternatingHexagons"/>
    <dgm:cxn modelId="{89968FA3-FCB6-4547-9A4C-6D42C0CE3BA2}" type="presParOf" srcId="{466BFC8B-3BC7-4EA7-95C5-408C65F20F00}" destId="{D82CA46C-AC47-4595-9AA9-5E54DA6D4B2E}" srcOrd="0" destOrd="0" presId="urn:microsoft.com/office/officeart/2008/layout/AlternatingHexagons"/>
    <dgm:cxn modelId="{F290F2C0-35FA-4AE6-A8E7-2C488FE317FC}" type="presParOf" srcId="{466BFC8B-3BC7-4EA7-95C5-408C65F20F00}" destId="{AAEFEDD6-3564-42CD-BA18-9CFEFFDA5815}" srcOrd="1" destOrd="0" presId="urn:microsoft.com/office/officeart/2008/layout/AlternatingHexagons"/>
    <dgm:cxn modelId="{4B085394-D4CB-4F14-BB60-4BDDB0763615}" type="presParOf" srcId="{466BFC8B-3BC7-4EA7-95C5-408C65F20F00}" destId="{87F8000D-0A4A-4A0E-95E2-9EB738351A5C}" srcOrd="2" destOrd="0" presId="urn:microsoft.com/office/officeart/2008/layout/AlternatingHexagons"/>
    <dgm:cxn modelId="{6A43A6B7-0B6F-4E71-878B-66346F3B7EAC}" type="presParOf" srcId="{466BFC8B-3BC7-4EA7-95C5-408C65F20F00}" destId="{3869D7E8-8548-44CA-A1D7-98D40365C420}" srcOrd="3" destOrd="0" presId="urn:microsoft.com/office/officeart/2008/layout/AlternatingHexagons"/>
    <dgm:cxn modelId="{C2CD524A-2DAD-431F-A303-58CD1FF489A2}" type="presParOf" srcId="{466BFC8B-3BC7-4EA7-95C5-408C65F20F00}" destId="{585956F3-2D26-4068-87B6-66B66D0FA11C}" srcOrd="4" destOrd="0" presId="urn:microsoft.com/office/officeart/2008/layout/AlternatingHexagons"/>
    <dgm:cxn modelId="{B8505813-C360-443E-9891-73AC749A6128}" type="presParOf" srcId="{B7B3AFBC-2C5D-477C-9D60-8B5062194830}" destId="{09073896-2DDE-42D1-816D-E2DC5EAD0752}" srcOrd="5" destOrd="0" presId="urn:microsoft.com/office/officeart/2008/layout/AlternatingHexagons"/>
    <dgm:cxn modelId="{882EBA17-ACE3-4055-B32C-19645B2FD6FB}" type="presParOf" srcId="{B7B3AFBC-2C5D-477C-9D60-8B5062194830}" destId="{87F6BF52-1C69-4F82-87E6-FE50322DB4B6}" srcOrd="6" destOrd="0" presId="urn:microsoft.com/office/officeart/2008/layout/AlternatingHexagons"/>
    <dgm:cxn modelId="{5CEEC3F7-C152-427A-9BB7-C828AB9A6B7D}" type="presParOf" srcId="{87F6BF52-1C69-4F82-87E6-FE50322DB4B6}" destId="{592AA268-0842-41EC-81EB-1404443C1E4D}" srcOrd="0" destOrd="0" presId="urn:microsoft.com/office/officeart/2008/layout/AlternatingHexagons"/>
    <dgm:cxn modelId="{7A4DA23A-0785-454B-BAA1-5F54FC2A22CB}" type="presParOf" srcId="{87F6BF52-1C69-4F82-87E6-FE50322DB4B6}" destId="{1FE788AE-B6F2-41F5-8CDB-DE82F0DB359F}" srcOrd="1" destOrd="0" presId="urn:microsoft.com/office/officeart/2008/layout/AlternatingHexagons"/>
    <dgm:cxn modelId="{E47FA074-DB52-4C97-B3C3-A8361396D8CB}" type="presParOf" srcId="{87F6BF52-1C69-4F82-87E6-FE50322DB4B6}" destId="{8A8B66F6-2A2F-45B5-A70A-07BBA4D959D2}" srcOrd="2" destOrd="0" presId="urn:microsoft.com/office/officeart/2008/layout/AlternatingHexagons"/>
    <dgm:cxn modelId="{93571AA1-56C0-44B1-9C01-DA1B7833B1DE}" type="presParOf" srcId="{87F6BF52-1C69-4F82-87E6-FE50322DB4B6}" destId="{0002BF93-7766-4D0A-9F4E-4AA90179E1C1}" srcOrd="3" destOrd="0" presId="urn:microsoft.com/office/officeart/2008/layout/AlternatingHexagons"/>
    <dgm:cxn modelId="{C331C6E9-169D-416E-8CB3-D8FAD4B8FE28}" type="presParOf" srcId="{87F6BF52-1C69-4F82-87E6-FE50322DB4B6}" destId="{C16FC536-2DAC-49F5-8D2D-F7AFB8666509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81186DC-B450-4C03-847E-04475C6CDBFA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0CF7DB97-6BD2-476B-B9F3-2ADD94A5CBF0}">
      <dgm:prSet phldrT="[Текст]" custT="1"/>
      <dgm:spPr>
        <a:solidFill>
          <a:schemeClr val="accent1"/>
        </a:solidFill>
      </dgm:spPr>
      <dgm:t>
        <a:bodyPr/>
        <a:lstStyle/>
        <a:p>
          <a:r>
            <a:rPr lang="ru-RU" sz="3500" dirty="0">
              <a:solidFill>
                <a:schemeClr val="bg1"/>
              </a:solidFill>
            </a:rPr>
            <a:t>2017</a:t>
          </a:r>
        </a:p>
      </dgm:t>
    </dgm:pt>
    <dgm:pt modelId="{2C09DF17-ED5C-4F60-9B4E-932A1AB562B1}" type="parTrans" cxnId="{AABA1479-38CE-42E8-9D6F-E445178309E9}">
      <dgm:prSet/>
      <dgm:spPr/>
      <dgm:t>
        <a:bodyPr/>
        <a:lstStyle/>
        <a:p>
          <a:endParaRPr lang="ru-RU"/>
        </a:p>
      </dgm:t>
    </dgm:pt>
    <dgm:pt modelId="{137F051E-7945-4FD4-AA45-1250E6B534A2}" type="sibTrans" cxnId="{AABA1479-38CE-42E8-9D6F-E445178309E9}">
      <dgm:prSet/>
      <dgm:spPr/>
      <dgm:t>
        <a:bodyPr/>
        <a:lstStyle/>
        <a:p>
          <a:endParaRPr lang="ru-RU"/>
        </a:p>
      </dgm:t>
    </dgm:pt>
    <dgm:pt modelId="{E2ACDA9E-97BC-4E38-BE6E-3C5E54CC04DC}">
      <dgm:prSet phldrT="[Текст]"/>
      <dgm:spPr/>
      <dgm:t>
        <a:bodyPr/>
        <a:lstStyle/>
        <a:p>
          <a:r>
            <a:rPr lang="ru-RU" dirty="0"/>
            <a:t>Год создания</a:t>
          </a:r>
        </a:p>
      </dgm:t>
    </dgm:pt>
    <dgm:pt modelId="{3145FDD8-A19D-4D6D-82C4-3F9700BA3A78}" type="parTrans" cxnId="{339DA262-6278-40DB-8D00-6FB5BDB95AB2}">
      <dgm:prSet/>
      <dgm:spPr/>
      <dgm:t>
        <a:bodyPr/>
        <a:lstStyle/>
        <a:p>
          <a:endParaRPr lang="ru-RU"/>
        </a:p>
      </dgm:t>
    </dgm:pt>
    <dgm:pt modelId="{39835282-49E6-426D-8DA6-DB09A6175EBD}" type="sibTrans" cxnId="{339DA262-6278-40DB-8D00-6FB5BDB95AB2}">
      <dgm:prSet/>
      <dgm:spPr/>
      <dgm:t>
        <a:bodyPr/>
        <a:lstStyle/>
        <a:p>
          <a:endParaRPr lang="ru-RU"/>
        </a:p>
      </dgm:t>
    </dgm:pt>
    <dgm:pt modelId="{1D48B390-0748-4423-95A2-D997D635D824}">
      <dgm:prSet phldrT="[Текст]" custT="1"/>
      <dgm:spPr>
        <a:solidFill>
          <a:schemeClr val="accent1"/>
        </a:solidFill>
      </dgm:spPr>
      <dgm:t>
        <a:bodyPr/>
        <a:lstStyle/>
        <a:p>
          <a:r>
            <a:rPr lang="ru-RU" sz="3500" dirty="0">
              <a:solidFill>
                <a:schemeClr val="bg1"/>
              </a:solidFill>
            </a:rPr>
            <a:t>50</a:t>
          </a:r>
        </a:p>
      </dgm:t>
    </dgm:pt>
    <dgm:pt modelId="{B3041743-F44B-4BAB-A566-7D24597BE4EC}" type="parTrans" cxnId="{A9B38284-0C13-43A2-974C-69E2455AE21D}">
      <dgm:prSet/>
      <dgm:spPr/>
      <dgm:t>
        <a:bodyPr/>
        <a:lstStyle/>
        <a:p>
          <a:endParaRPr lang="ru-RU"/>
        </a:p>
      </dgm:t>
    </dgm:pt>
    <dgm:pt modelId="{5A2E7BA2-ECE2-4AA9-B3B0-643DEA8F5A13}" type="sibTrans" cxnId="{A9B38284-0C13-43A2-974C-69E2455AE21D}">
      <dgm:prSet/>
      <dgm:spPr/>
      <dgm:t>
        <a:bodyPr/>
        <a:lstStyle/>
        <a:p>
          <a:endParaRPr lang="ru-RU"/>
        </a:p>
      </dgm:t>
    </dgm:pt>
    <dgm:pt modelId="{51498048-E7B3-4AB9-9F1E-2E0768A9A37A}">
      <dgm:prSet phldrT="[Текст]"/>
      <dgm:spPr/>
      <dgm:t>
        <a:bodyPr/>
        <a:lstStyle/>
        <a:p>
          <a:r>
            <a:rPr lang="ru-RU" dirty="0"/>
            <a:t>Целевой размер, </a:t>
          </a:r>
          <a:br>
            <a:rPr lang="ru-RU" dirty="0"/>
          </a:br>
          <a:r>
            <a:rPr lang="ru-RU" dirty="0"/>
            <a:t>млн. руб.</a:t>
          </a:r>
        </a:p>
      </dgm:t>
    </dgm:pt>
    <dgm:pt modelId="{F01E821E-6375-4F53-BAB5-C74F3AF557BA}" type="parTrans" cxnId="{4DDE7225-7DB0-40D3-84DD-E772FAEB9CED}">
      <dgm:prSet/>
      <dgm:spPr/>
      <dgm:t>
        <a:bodyPr/>
        <a:lstStyle/>
        <a:p>
          <a:endParaRPr lang="ru-RU"/>
        </a:p>
      </dgm:t>
    </dgm:pt>
    <dgm:pt modelId="{61949657-16E6-4A76-B1F2-42F15C764954}" type="sibTrans" cxnId="{4DDE7225-7DB0-40D3-84DD-E772FAEB9CED}">
      <dgm:prSet/>
      <dgm:spPr/>
      <dgm:t>
        <a:bodyPr/>
        <a:lstStyle/>
        <a:p>
          <a:endParaRPr lang="ru-RU"/>
        </a:p>
      </dgm:t>
    </dgm:pt>
    <dgm:pt modelId="{499D5604-BABC-4F4F-9496-D9EA6503FC45}">
      <dgm:prSet phldrT="[Текст]"/>
      <dgm:spPr>
        <a:solidFill>
          <a:schemeClr val="accent1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Не ограничено</a:t>
          </a:r>
        </a:p>
      </dgm:t>
    </dgm:pt>
    <dgm:pt modelId="{8ED54244-CE2E-4E3C-BAC2-FC55B5E52175}" type="parTrans" cxnId="{C3FB1E83-8B2B-4DED-9FD7-C245E72462F5}">
      <dgm:prSet/>
      <dgm:spPr/>
      <dgm:t>
        <a:bodyPr/>
        <a:lstStyle/>
        <a:p>
          <a:endParaRPr lang="ru-RU"/>
        </a:p>
      </dgm:t>
    </dgm:pt>
    <dgm:pt modelId="{261E665F-4639-4BE0-B655-8DA8F669A5A4}" type="sibTrans" cxnId="{C3FB1E83-8B2B-4DED-9FD7-C245E72462F5}">
      <dgm:prSet/>
      <dgm:spPr/>
      <dgm:t>
        <a:bodyPr/>
        <a:lstStyle/>
        <a:p>
          <a:endParaRPr lang="ru-RU"/>
        </a:p>
      </dgm:t>
    </dgm:pt>
    <dgm:pt modelId="{EC0EDDDA-D316-40D3-B07B-68C7A471A3AD}">
      <dgm:prSet phldrT="[Текст]"/>
      <dgm:spPr/>
      <dgm:t>
        <a:bodyPr/>
        <a:lstStyle/>
        <a:p>
          <a:r>
            <a:rPr lang="ru-RU" dirty="0"/>
            <a:t>Количество жертвователей</a:t>
          </a:r>
        </a:p>
      </dgm:t>
    </dgm:pt>
    <dgm:pt modelId="{BA02ADE3-6407-494E-BC89-C40044D7C4BF}" type="parTrans" cxnId="{F328499F-FB5E-4C5A-814D-BE58C83EE504}">
      <dgm:prSet/>
      <dgm:spPr/>
      <dgm:t>
        <a:bodyPr/>
        <a:lstStyle/>
        <a:p>
          <a:endParaRPr lang="ru-RU"/>
        </a:p>
      </dgm:t>
    </dgm:pt>
    <dgm:pt modelId="{348BC71D-862C-4616-B78F-10FB4897ECDF}" type="sibTrans" cxnId="{F328499F-FB5E-4C5A-814D-BE58C83EE504}">
      <dgm:prSet/>
      <dgm:spPr/>
      <dgm:t>
        <a:bodyPr/>
        <a:lstStyle/>
        <a:p>
          <a:endParaRPr lang="ru-RU"/>
        </a:p>
      </dgm:t>
    </dgm:pt>
    <dgm:pt modelId="{36529B0A-D35A-4B8F-98BF-3DEE1B87875C}">
      <dgm:prSet phldrT="[Текст]" custT="1"/>
      <dgm:spPr>
        <a:solidFill>
          <a:schemeClr val="accent1"/>
        </a:solidFill>
      </dgm:spPr>
      <dgm:t>
        <a:bodyPr/>
        <a:lstStyle/>
        <a:p>
          <a:r>
            <a:rPr lang="ru-RU" sz="3500" dirty="0">
              <a:solidFill>
                <a:schemeClr val="bg1"/>
              </a:solidFill>
            </a:rPr>
            <a:t>5</a:t>
          </a:r>
        </a:p>
      </dgm:t>
    </dgm:pt>
    <dgm:pt modelId="{8781FEE1-0CB5-4AA2-8E3E-A81CF9C87074}" type="parTrans" cxnId="{90018639-63E8-414B-B21B-22090B2984ED}">
      <dgm:prSet/>
      <dgm:spPr/>
      <dgm:t>
        <a:bodyPr/>
        <a:lstStyle/>
        <a:p>
          <a:endParaRPr lang="ru-RU"/>
        </a:p>
      </dgm:t>
    </dgm:pt>
    <dgm:pt modelId="{8C925833-35D9-48B4-B375-AC380610EE6C}" type="sibTrans" cxnId="{90018639-63E8-414B-B21B-22090B2984ED}">
      <dgm:prSet/>
      <dgm:spPr/>
      <dgm:t>
        <a:bodyPr/>
        <a:lstStyle/>
        <a:p>
          <a:endParaRPr lang="ru-RU"/>
        </a:p>
      </dgm:t>
    </dgm:pt>
    <dgm:pt modelId="{28F811FD-6E76-4040-B784-96FB0A9D9C18}">
      <dgm:prSet phldrT="[Текст]"/>
      <dgm:spPr/>
      <dgm:t>
        <a:bodyPr/>
        <a:lstStyle/>
        <a:p>
          <a:r>
            <a:rPr lang="ru-RU" dirty="0"/>
            <a:t>Целевой объём финансирования программы в год, млн. руб.</a:t>
          </a:r>
        </a:p>
      </dgm:t>
    </dgm:pt>
    <dgm:pt modelId="{22BEED91-A91E-4339-903A-1DDC270D79CA}" type="parTrans" cxnId="{938534B1-729D-438C-8364-76FA8CBB1344}">
      <dgm:prSet/>
      <dgm:spPr/>
      <dgm:t>
        <a:bodyPr/>
        <a:lstStyle/>
        <a:p>
          <a:endParaRPr lang="ru-RU"/>
        </a:p>
      </dgm:t>
    </dgm:pt>
    <dgm:pt modelId="{F538BD0E-9E44-4954-8122-F94AC338336A}" type="sibTrans" cxnId="{938534B1-729D-438C-8364-76FA8CBB1344}">
      <dgm:prSet/>
      <dgm:spPr/>
      <dgm:t>
        <a:bodyPr/>
        <a:lstStyle/>
        <a:p>
          <a:endParaRPr lang="ru-RU"/>
        </a:p>
      </dgm:t>
    </dgm:pt>
    <dgm:pt modelId="{B7B3AFBC-2C5D-477C-9D60-8B5062194830}" type="pres">
      <dgm:prSet presAssocID="{781186DC-B450-4C03-847E-04475C6CDBFA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86E84A6-F3F1-4BE9-B923-19E06C7F6B2C}" type="pres">
      <dgm:prSet presAssocID="{0CF7DB97-6BD2-476B-B9F3-2ADD94A5CBF0}" presName="composite" presStyleCnt="0"/>
      <dgm:spPr/>
    </dgm:pt>
    <dgm:pt modelId="{7FEF5131-9A8A-47F7-87B2-4DF526497ED3}" type="pres">
      <dgm:prSet presAssocID="{0CF7DB97-6BD2-476B-B9F3-2ADD94A5CBF0}" presName="Parent1" presStyleLbl="node1" presStyleIdx="0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B3C0E0-B9DE-4866-9F33-1C12FCF9557A}" type="pres">
      <dgm:prSet presAssocID="{0CF7DB97-6BD2-476B-B9F3-2ADD94A5CBF0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7931EB-821E-4E2E-B1C9-A06EBAD61175}" type="pres">
      <dgm:prSet presAssocID="{0CF7DB97-6BD2-476B-B9F3-2ADD94A5CBF0}" presName="BalanceSpacing" presStyleCnt="0"/>
      <dgm:spPr/>
    </dgm:pt>
    <dgm:pt modelId="{25B381EC-BC4F-4BC5-9510-44157AABB49A}" type="pres">
      <dgm:prSet presAssocID="{0CF7DB97-6BD2-476B-B9F3-2ADD94A5CBF0}" presName="BalanceSpacing1" presStyleCnt="0"/>
      <dgm:spPr/>
    </dgm:pt>
    <dgm:pt modelId="{4AC502BB-1C13-4F10-900F-C29CC57C3686}" type="pres">
      <dgm:prSet presAssocID="{137F051E-7945-4FD4-AA45-1250E6B534A2}" presName="Accent1Text" presStyleLbl="node1" presStyleIdx="1" presStyleCnt="8"/>
      <dgm:spPr/>
      <dgm:t>
        <a:bodyPr/>
        <a:lstStyle/>
        <a:p>
          <a:endParaRPr lang="ru-RU"/>
        </a:p>
      </dgm:t>
    </dgm:pt>
    <dgm:pt modelId="{96571CE0-CA15-4518-9BD6-523A911EDACF}" type="pres">
      <dgm:prSet presAssocID="{137F051E-7945-4FD4-AA45-1250E6B534A2}" presName="spaceBetweenRectangles" presStyleCnt="0"/>
      <dgm:spPr/>
    </dgm:pt>
    <dgm:pt modelId="{8653928C-6669-4AEA-9303-F371D1001306}" type="pres">
      <dgm:prSet presAssocID="{1D48B390-0748-4423-95A2-D997D635D824}" presName="composite" presStyleCnt="0"/>
      <dgm:spPr/>
    </dgm:pt>
    <dgm:pt modelId="{48FB6118-7918-4A73-B5E4-D456B4AF2FC0}" type="pres">
      <dgm:prSet presAssocID="{1D48B390-0748-4423-95A2-D997D635D824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6C3EAB-39F2-4A03-A547-B50E2DACFD44}" type="pres">
      <dgm:prSet presAssocID="{1D48B390-0748-4423-95A2-D997D635D824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A5D13A-126B-44D6-9404-16D5FA0BF16C}" type="pres">
      <dgm:prSet presAssocID="{1D48B390-0748-4423-95A2-D997D635D824}" presName="BalanceSpacing" presStyleCnt="0"/>
      <dgm:spPr/>
    </dgm:pt>
    <dgm:pt modelId="{87785EB2-7B81-4D58-B4FA-F55B79C12107}" type="pres">
      <dgm:prSet presAssocID="{1D48B390-0748-4423-95A2-D997D635D824}" presName="BalanceSpacing1" presStyleCnt="0"/>
      <dgm:spPr/>
    </dgm:pt>
    <dgm:pt modelId="{3FDF9371-1703-4F17-86B6-85D6F5527519}" type="pres">
      <dgm:prSet presAssocID="{5A2E7BA2-ECE2-4AA9-B3B0-643DEA8F5A13}" presName="Accent1Text" presStyleLbl="node1" presStyleIdx="3" presStyleCnt="8"/>
      <dgm:spPr/>
      <dgm:t>
        <a:bodyPr/>
        <a:lstStyle/>
        <a:p>
          <a:endParaRPr lang="ru-RU"/>
        </a:p>
      </dgm:t>
    </dgm:pt>
    <dgm:pt modelId="{6EF72388-EBF2-4972-B1D9-3A79389AAE13}" type="pres">
      <dgm:prSet presAssocID="{5A2E7BA2-ECE2-4AA9-B3B0-643DEA8F5A13}" presName="spaceBetweenRectangles" presStyleCnt="0"/>
      <dgm:spPr/>
    </dgm:pt>
    <dgm:pt modelId="{466BFC8B-3BC7-4EA7-95C5-408C65F20F00}" type="pres">
      <dgm:prSet presAssocID="{499D5604-BABC-4F4F-9496-D9EA6503FC45}" presName="composite" presStyleCnt="0"/>
      <dgm:spPr/>
    </dgm:pt>
    <dgm:pt modelId="{D82CA46C-AC47-4595-9AA9-5E54DA6D4B2E}" type="pres">
      <dgm:prSet presAssocID="{499D5604-BABC-4F4F-9496-D9EA6503FC45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EFEDD6-3564-42CD-BA18-9CFEFFDA5815}" type="pres">
      <dgm:prSet presAssocID="{499D5604-BABC-4F4F-9496-D9EA6503FC45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F8000D-0A4A-4A0E-95E2-9EB738351A5C}" type="pres">
      <dgm:prSet presAssocID="{499D5604-BABC-4F4F-9496-D9EA6503FC45}" presName="BalanceSpacing" presStyleCnt="0"/>
      <dgm:spPr/>
    </dgm:pt>
    <dgm:pt modelId="{3869D7E8-8548-44CA-A1D7-98D40365C420}" type="pres">
      <dgm:prSet presAssocID="{499D5604-BABC-4F4F-9496-D9EA6503FC45}" presName="BalanceSpacing1" presStyleCnt="0"/>
      <dgm:spPr/>
    </dgm:pt>
    <dgm:pt modelId="{585956F3-2D26-4068-87B6-66B66D0FA11C}" type="pres">
      <dgm:prSet presAssocID="{261E665F-4639-4BE0-B655-8DA8F669A5A4}" presName="Accent1Text" presStyleLbl="node1" presStyleIdx="5" presStyleCnt="8"/>
      <dgm:spPr/>
      <dgm:t>
        <a:bodyPr/>
        <a:lstStyle/>
        <a:p>
          <a:endParaRPr lang="ru-RU"/>
        </a:p>
      </dgm:t>
    </dgm:pt>
    <dgm:pt modelId="{09073896-2DDE-42D1-816D-E2DC5EAD0752}" type="pres">
      <dgm:prSet presAssocID="{261E665F-4639-4BE0-B655-8DA8F669A5A4}" presName="spaceBetweenRectangles" presStyleCnt="0"/>
      <dgm:spPr/>
    </dgm:pt>
    <dgm:pt modelId="{87F6BF52-1C69-4F82-87E6-FE50322DB4B6}" type="pres">
      <dgm:prSet presAssocID="{36529B0A-D35A-4B8F-98BF-3DEE1B87875C}" presName="composite" presStyleCnt="0"/>
      <dgm:spPr/>
    </dgm:pt>
    <dgm:pt modelId="{592AA268-0842-41EC-81EB-1404443C1E4D}" type="pres">
      <dgm:prSet presAssocID="{36529B0A-D35A-4B8F-98BF-3DEE1B87875C}" presName="Parent1" presStyleLbl="node1" presStyleIdx="6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E788AE-B6F2-41F5-8CDB-DE82F0DB359F}" type="pres">
      <dgm:prSet presAssocID="{36529B0A-D35A-4B8F-98BF-3DEE1B87875C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8B66F6-2A2F-45B5-A70A-07BBA4D959D2}" type="pres">
      <dgm:prSet presAssocID="{36529B0A-D35A-4B8F-98BF-3DEE1B87875C}" presName="BalanceSpacing" presStyleCnt="0"/>
      <dgm:spPr/>
    </dgm:pt>
    <dgm:pt modelId="{0002BF93-7766-4D0A-9F4E-4AA90179E1C1}" type="pres">
      <dgm:prSet presAssocID="{36529B0A-D35A-4B8F-98BF-3DEE1B87875C}" presName="BalanceSpacing1" presStyleCnt="0"/>
      <dgm:spPr/>
    </dgm:pt>
    <dgm:pt modelId="{C16FC536-2DAC-49F5-8D2D-F7AFB8666509}" type="pres">
      <dgm:prSet presAssocID="{8C925833-35D9-48B4-B375-AC380610EE6C}" presName="Accent1Text" presStyleLbl="node1" presStyleIdx="7" presStyleCnt="8"/>
      <dgm:spPr/>
      <dgm:t>
        <a:bodyPr/>
        <a:lstStyle/>
        <a:p>
          <a:endParaRPr lang="ru-RU"/>
        </a:p>
      </dgm:t>
    </dgm:pt>
  </dgm:ptLst>
  <dgm:cxnLst>
    <dgm:cxn modelId="{70695571-5064-4D50-A0C7-274C74AE7A0A}" type="presOf" srcId="{36529B0A-D35A-4B8F-98BF-3DEE1B87875C}" destId="{592AA268-0842-41EC-81EB-1404443C1E4D}" srcOrd="0" destOrd="0" presId="urn:microsoft.com/office/officeart/2008/layout/AlternatingHexagons"/>
    <dgm:cxn modelId="{30B965CF-F6BD-45D5-90F8-ADC9AFC8D89D}" type="presOf" srcId="{28F811FD-6E76-4040-B784-96FB0A9D9C18}" destId="{1FE788AE-B6F2-41F5-8CDB-DE82F0DB359F}" srcOrd="0" destOrd="0" presId="urn:microsoft.com/office/officeart/2008/layout/AlternatingHexagons"/>
    <dgm:cxn modelId="{E278EA34-AF70-4D72-9506-334DD5E8A907}" type="presOf" srcId="{137F051E-7945-4FD4-AA45-1250E6B534A2}" destId="{4AC502BB-1C13-4F10-900F-C29CC57C3686}" srcOrd="0" destOrd="0" presId="urn:microsoft.com/office/officeart/2008/layout/AlternatingHexagons"/>
    <dgm:cxn modelId="{90AC347D-4224-43DF-A14E-62E531CB6BA4}" type="presOf" srcId="{499D5604-BABC-4F4F-9496-D9EA6503FC45}" destId="{D82CA46C-AC47-4595-9AA9-5E54DA6D4B2E}" srcOrd="0" destOrd="0" presId="urn:microsoft.com/office/officeart/2008/layout/AlternatingHexagons"/>
    <dgm:cxn modelId="{A9B38284-0C13-43A2-974C-69E2455AE21D}" srcId="{781186DC-B450-4C03-847E-04475C6CDBFA}" destId="{1D48B390-0748-4423-95A2-D997D635D824}" srcOrd="1" destOrd="0" parTransId="{B3041743-F44B-4BAB-A566-7D24597BE4EC}" sibTransId="{5A2E7BA2-ECE2-4AA9-B3B0-643DEA8F5A13}"/>
    <dgm:cxn modelId="{050458C3-1E7B-49ED-B635-7EBDE7EBF6E5}" type="presOf" srcId="{0CF7DB97-6BD2-476B-B9F3-2ADD94A5CBF0}" destId="{7FEF5131-9A8A-47F7-87B2-4DF526497ED3}" srcOrd="0" destOrd="0" presId="urn:microsoft.com/office/officeart/2008/layout/AlternatingHexagons"/>
    <dgm:cxn modelId="{36AF0846-FA84-4E31-8AB9-E56CA1E279FC}" type="presOf" srcId="{E2ACDA9E-97BC-4E38-BE6E-3C5E54CC04DC}" destId="{2CB3C0E0-B9DE-4866-9F33-1C12FCF9557A}" srcOrd="0" destOrd="0" presId="urn:microsoft.com/office/officeart/2008/layout/AlternatingHexagons"/>
    <dgm:cxn modelId="{AABA1479-38CE-42E8-9D6F-E445178309E9}" srcId="{781186DC-B450-4C03-847E-04475C6CDBFA}" destId="{0CF7DB97-6BD2-476B-B9F3-2ADD94A5CBF0}" srcOrd="0" destOrd="0" parTransId="{2C09DF17-ED5C-4F60-9B4E-932A1AB562B1}" sibTransId="{137F051E-7945-4FD4-AA45-1250E6B534A2}"/>
    <dgm:cxn modelId="{90018639-63E8-414B-B21B-22090B2984ED}" srcId="{781186DC-B450-4C03-847E-04475C6CDBFA}" destId="{36529B0A-D35A-4B8F-98BF-3DEE1B87875C}" srcOrd="3" destOrd="0" parTransId="{8781FEE1-0CB5-4AA2-8E3E-A81CF9C87074}" sibTransId="{8C925833-35D9-48B4-B375-AC380610EE6C}"/>
    <dgm:cxn modelId="{F328499F-FB5E-4C5A-814D-BE58C83EE504}" srcId="{499D5604-BABC-4F4F-9496-D9EA6503FC45}" destId="{EC0EDDDA-D316-40D3-B07B-68C7A471A3AD}" srcOrd="0" destOrd="0" parTransId="{BA02ADE3-6407-494E-BC89-C40044D7C4BF}" sibTransId="{348BC71D-862C-4616-B78F-10FB4897ECDF}"/>
    <dgm:cxn modelId="{938534B1-729D-438C-8364-76FA8CBB1344}" srcId="{36529B0A-D35A-4B8F-98BF-3DEE1B87875C}" destId="{28F811FD-6E76-4040-B784-96FB0A9D9C18}" srcOrd="0" destOrd="0" parTransId="{22BEED91-A91E-4339-903A-1DDC270D79CA}" sibTransId="{F538BD0E-9E44-4954-8122-F94AC338336A}"/>
    <dgm:cxn modelId="{43288652-4E0F-4E38-B7DD-43AF87747F80}" type="presOf" srcId="{1D48B390-0748-4423-95A2-D997D635D824}" destId="{48FB6118-7918-4A73-B5E4-D456B4AF2FC0}" srcOrd="0" destOrd="0" presId="urn:microsoft.com/office/officeart/2008/layout/AlternatingHexagons"/>
    <dgm:cxn modelId="{82ED90ED-C90F-4F93-8FB6-7AC19F622482}" type="presOf" srcId="{8C925833-35D9-48B4-B375-AC380610EE6C}" destId="{C16FC536-2DAC-49F5-8D2D-F7AFB8666509}" srcOrd="0" destOrd="0" presId="urn:microsoft.com/office/officeart/2008/layout/AlternatingHexagons"/>
    <dgm:cxn modelId="{698A3477-A551-4ADA-8139-AA9EF9B3EA2F}" type="presOf" srcId="{EC0EDDDA-D316-40D3-B07B-68C7A471A3AD}" destId="{AAEFEDD6-3564-42CD-BA18-9CFEFFDA5815}" srcOrd="0" destOrd="0" presId="urn:microsoft.com/office/officeart/2008/layout/AlternatingHexagons"/>
    <dgm:cxn modelId="{339DA262-6278-40DB-8D00-6FB5BDB95AB2}" srcId="{0CF7DB97-6BD2-476B-B9F3-2ADD94A5CBF0}" destId="{E2ACDA9E-97BC-4E38-BE6E-3C5E54CC04DC}" srcOrd="0" destOrd="0" parTransId="{3145FDD8-A19D-4D6D-82C4-3F9700BA3A78}" sibTransId="{39835282-49E6-426D-8DA6-DB09A6175EBD}"/>
    <dgm:cxn modelId="{B7017DB9-56CC-4675-80D9-51157443BC76}" type="presOf" srcId="{5A2E7BA2-ECE2-4AA9-B3B0-643DEA8F5A13}" destId="{3FDF9371-1703-4F17-86B6-85D6F5527519}" srcOrd="0" destOrd="0" presId="urn:microsoft.com/office/officeart/2008/layout/AlternatingHexagons"/>
    <dgm:cxn modelId="{4DDE7225-7DB0-40D3-84DD-E772FAEB9CED}" srcId="{1D48B390-0748-4423-95A2-D997D635D824}" destId="{51498048-E7B3-4AB9-9F1E-2E0768A9A37A}" srcOrd="0" destOrd="0" parTransId="{F01E821E-6375-4F53-BAB5-C74F3AF557BA}" sibTransId="{61949657-16E6-4A76-B1F2-42F15C764954}"/>
    <dgm:cxn modelId="{297EC342-DE69-4B64-9115-D1904006F0B5}" type="presOf" srcId="{781186DC-B450-4C03-847E-04475C6CDBFA}" destId="{B7B3AFBC-2C5D-477C-9D60-8B5062194830}" srcOrd="0" destOrd="0" presId="urn:microsoft.com/office/officeart/2008/layout/AlternatingHexagons"/>
    <dgm:cxn modelId="{C3FB1E83-8B2B-4DED-9FD7-C245E72462F5}" srcId="{781186DC-B450-4C03-847E-04475C6CDBFA}" destId="{499D5604-BABC-4F4F-9496-D9EA6503FC45}" srcOrd="2" destOrd="0" parTransId="{8ED54244-CE2E-4E3C-BAC2-FC55B5E52175}" sibTransId="{261E665F-4639-4BE0-B655-8DA8F669A5A4}"/>
    <dgm:cxn modelId="{EFF484AF-3D6C-4316-B113-ECA09519DF95}" type="presOf" srcId="{261E665F-4639-4BE0-B655-8DA8F669A5A4}" destId="{585956F3-2D26-4068-87B6-66B66D0FA11C}" srcOrd="0" destOrd="0" presId="urn:microsoft.com/office/officeart/2008/layout/AlternatingHexagons"/>
    <dgm:cxn modelId="{DC882C3E-196F-40A0-A1CA-36F0E2D9A1B7}" type="presOf" srcId="{51498048-E7B3-4AB9-9F1E-2E0768A9A37A}" destId="{6F6C3EAB-39F2-4A03-A547-B50E2DACFD44}" srcOrd="0" destOrd="0" presId="urn:microsoft.com/office/officeart/2008/layout/AlternatingHexagons"/>
    <dgm:cxn modelId="{599541D0-912A-464B-B32F-59AC98E7FF07}" type="presParOf" srcId="{B7B3AFBC-2C5D-477C-9D60-8B5062194830}" destId="{286E84A6-F3F1-4BE9-B923-19E06C7F6B2C}" srcOrd="0" destOrd="0" presId="urn:microsoft.com/office/officeart/2008/layout/AlternatingHexagons"/>
    <dgm:cxn modelId="{D74423A0-86A1-47C8-A7DB-BBCE78978CB4}" type="presParOf" srcId="{286E84A6-F3F1-4BE9-B923-19E06C7F6B2C}" destId="{7FEF5131-9A8A-47F7-87B2-4DF526497ED3}" srcOrd="0" destOrd="0" presId="urn:microsoft.com/office/officeart/2008/layout/AlternatingHexagons"/>
    <dgm:cxn modelId="{118D3D24-A76A-480A-A96A-EEF543908DDB}" type="presParOf" srcId="{286E84A6-F3F1-4BE9-B923-19E06C7F6B2C}" destId="{2CB3C0E0-B9DE-4866-9F33-1C12FCF9557A}" srcOrd="1" destOrd="0" presId="urn:microsoft.com/office/officeart/2008/layout/AlternatingHexagons"/>
    <dgm:cxn modelId="{3499E62A-01ED-4D57-86DE-6C578B205D07}" type="presParOf" srcId="{286E84A6-F3F1-4BE9-B923-19E06C7F6B2C}" destId="{E67931EB-821E-4E2E-B1C9-A06EBAD61175}" srcOrd="2" destOrd="0" presId="urn:microsoft.com/office/officeart/2008/layout/AlternatingHexagons"/>
    <dgm:cxn modelId="{4BAC9384-5FA3-4086-8668-464413C34DD9}" type="presParOf" srcId="{286E84A6-F3F1-4BE9-B923-19E06C7F6B2C}" destId="{25B381EC-BC4F-4BC5-9510-44157AABB49A}" srcOrd="3" destOrd="0" presId="urn:microsoft.com/office/officeart/2008/layout/AlternatingHexagons"/>
    <dgm:cxn modelId="{A326FC64-6C6F-413A-9577-7E874721AB3B}" type="presParOf" srcId="{286E84A6-F3F1-4BE9-B923-19E06C7F6B2C}" destId="{4AC502BB-1C13-4F10-900F-C29CC57C3686}" srcOrd="4" destOrd="0" presId="urn:microsoft.com/office/officeart/2008/layout/AlternatingHexagons"/>
    <dgm:cxn modelId="{2D5FEF12-3765-4E75-89B7-2CFD2783404E}" type="presParOf" srcId="{B7B3AFBC-2C5D-477C-9D60-8B5062194830}" destId="{96571CE0-CA15-4518-9BD6-523A911EDACF}" srcOrd="1" destOrd="0" presId="urn:microsoft.com/office/officeart/2008/layout/AlternatingHexagons"/>
    <dgm:cxn modelId="{D10E2F84-6402-44BB-90BC-579CD27EF781}" type="presParOf" srcId="{B7B3AFBC-2C5D-477C-9D60-8B5062194830}" destId="{8653928C-6669-4AEA-9303-F371D1001306}" srcOrd="2" destOrd="0" presId="urn:microsoft.com/office/officeart/2008/layout/AlternatingHexagons"/>
    <dgm:cxn modelId="{81D31624-51A6-4FE9-8BFF-DDC96A4473BD}" type="presParOf" srcId="{8653928C-6669-4AEA-9303-F371D1001306}" destId="{48FB6118-7918-4A73-B5E4-D456B4AF2FC0}" srcOrd="0" destOrd="0" presId="urn:microsoft.com/office/officeart/2008/layout/AlternatingHexagons"/>
    <dgm:cxn modelId="{1F620D5F-EB54-41EE-A4B9-4397060BF51E}" type="presParOf" srcId="{8653928C-6669-4AEA-9303-F371D1001306}" destId="{6F6C3EAB-39F2-4A03-A547-B50E2DACFD44}" srcOrd="1" destOrd="0" presId="urn:microsoft.com/office/officeart/2008/layout/AlternatingHexagons"/>
    <dgm:cxn modelId="{73F28032-8A7E-43EB-8604-B4BA1D9F9A5A}" type="presParOf" srcId="{8653928C-6669-4AEA-9303-F371D1001306}" destId="{7AA5D13A-126B-44D6-9404-16D5FA0BF16C}" srcOrd="2" destOrd="0" presId="urn:microsoft.com/office/officeart/2008/layout/AlternatingHexagons"/>
    <dgm:cxn modelId="{C4717510-9DCC-46C1-937C-6BA08B21C2E0}" type="presParOf" srcId="{8653928C-6669-4AEA-9303-F371D1001306}" destId="{87785EB2-7B81-4D58-B4FA-F55B79C12107}" srcOrd="3" destOrd="0" presId="urn:microsoft.com/office/officeart/2008/layout/AlternatingHexagons"/>
    <dgm:cxn modelId="{45F091B7-1B96-48BE-B6CF-97A52379C90F}" type="presParOf" srcId="{8653928C-6669-4AEA-9303-F371D1001306}" destId="{3FDF9371-1703-4F17-86B6-85D6F5527519}" srcOrd="4" destOrd="0" presId="urn:microsoft.com/office/officeart/2008/layout/AlternatingHexagons"/>
    <dgm:cxn modelId="{4D8633F5-6D52-4CBF-9E64-736121CA4387}" type="presParOf" srcId="{B7B3AFBC-2C5D-477C-9D60-8B5062194830}" destId="{6EF72388-EBF2-4972-B1D9-3A79389AAE13}" srcOrd="3" destOrd="0" presId="urn:microsoft.com/office/officeart/2008/layout/AlternatingHexagons"/>
    <dgm:cxn modelId="{BC9B410D-14F3-4F81-9097-21EB37B0695D}" type="presParOf" srcId="{B7B3AFBC-2C5D-477C-9D60-8B5062194830}" destId="{466BFC8B-3BC7-4EA7-95C5-408C65F20F00}" srcOrd="4" destOrd="0" presId="urn:microsoft.com/office/officeart/2008/layout/AlternatingHexagons"/>
    <dgm:cxn modelId="{E58E3EBB-B7A4-4407-8DCB-02EAC5279ED2}" type="presParOf" srcId="{466BFC8B-3BC7-4EA7-95C5-408C65F20F00}" destId="{D82CA46C-AC47-4595-9AA9-5E54DA6D4B2E}" srcOrd="0" destOrd="0" presId="urn:microsoft.com/office/officeart/2008/layout/AlternatingHexagons"/>
    <dgm:cxn modelId="{6C82E942-BB24-45AD-A868-34E19FC43089}" type="presParOf" srcId="{466BFC8B-3BC7-4EA7-95C5-408C65F20F00}" destId="{AAEFEDD6-3564-42CD-BA18-9CFEFFDA5815}" srcOrd="1" destOrd="0" presId="urn:microsoft.com/office/officeart/2008/layout/AlternatingHexagons"/>
    <dgm:cxn modelId="{96113AD8-E378-4F25-B3F6-56DE96C31B03}" type="presParOf" srcId="{466BFC8B-3BC7-4EA7-95C5-408C65F20F00}" destId="{87F8000D-0A4A-4A0E-95E2-9EB738351A5C}" srcOrd="2" destOrd="0" presId="urn:microsoft.com/office/officeart/2008/layout/AlternatingHexagons"/>
    <dgm:cxn modelId="{F2FF24CE-BA65-4442-9E6C-51D5B9E45D45}" type="presParOf" srcId="{466BFC8B-3BC7-4EA7-95C5-408C65F20F00}" destId="{3869D7E8-8548-44CA-A1D7-98D40365C420}" srcOrd="3" destOrd="0" presId="urn:microsoft.com/office/officeart/2008/layout/AlternatingHexagons"/>
    <dgm:cxn modelId="{A0C37D7A-F4ED-4DCB-B377-FCB42BBBABEB}" type="presParOf" srcId="{466BFC8B-3BC7-4EA7-95C5-408C65F20F00}" destId="{585956F3-2D26-4068-87B6-66B66D0FA11C}" srcOrd="4" destOrd="0" presId="urn:microsoft.com/office/officeart/2008/layout/AlternatingHexagons"/>
    <dgm:cxn modelId="{80C2F89A-204C-4725-9FAA-EF448800B858}" type="presParOf" srcId="{B7B3AFBC-2C5D-477C-9D60-8B5062194830}" destId="{09073896-2DDE-42D1-816D-E2DC5EAD0752}" srcOrd="5" destOrd="0" presId="urn:microsoft.com/office/officeart/2008/layout/AlternatingHexagons"/>
    <dgm:cxn modelId="{679DCB94-93F0-4A06-8E65-30A31D09E717}" type="presParOf" srcId="{B7B3AFBC-2C5D-477C-9D60-8B5062194830}" destId="{87F6BF52-1C69-4F82-87E6-FE50322DB4B6}" srcOrd="6" destOrd="0" presId="urn:microsoft.com/office/officeart/2008/layout/AlternatingHexagons"/>
    <dgm:cxn modelId="{4174FB02-4CBD-4E59-ABB3-56E97B05550D}" type="presParOf" srcId="{87F6BF52-1C69-4F82-87E6-FE50322DB4B6}" destId="{592AA268-0842-41EC-81EB-1404443C1E4D}" srcOrd="0" destOrd="0" presId="urn:microsoft.com/office/officeart/2008/layout/AlternatingHexagons"/>
    <dgm:cxn modelId="{DBEAECB6-217E-43C2-9B4B-F779B89A63B4}" type="presParOf" srcId="{87F6BF52-1C69-4F82-87E6-FE50322DB4B6}" destId="{1FE788AE-B6F2-41F5-8CDB-DE82F0DB359F}" srcOrd="1" destOrd="0" presId="urn:microsoft.com/office/officeart/2008/layout/AlternatingHexagons"/>
    <dgm:cxn modelId="{BF3D47B2-DF05-4D5D-A6EC-EF3ACB4B46CC}" type="presParOf" srcId="{87F6BF52-1C69-4F82-87E6-FE50322DB4B6}" destId="{8A8B66F6-2A2F-45B5-A70A-07BBA4D959D2}" srcOrd="2" destOrd="0" presId="urn:microsoft.com/office/officeart/2008/layout/AlternatingHexagons"/>
    <dgm:cxn modelId="{3FA1EADF-B47C-4A21-9E32-35E6999675CA}" type="presParOf" srcId="{87F6BF52-1C69-4F82-87E6-FE50322DB4B6}" destId="{0002BF93-7766-4D0A-9F4E-4AA90179E1C1}" srcOrd="3" destOrd="0" presId="urn:microsoft.com/office/officeart/2008/layout/AlternatingHexagons"/>
    <dgm:cxn modelId="{D9599666-3049-4CE3-81F5-687B80B7C059}" type="presParOf" srcId="{87F6BF52-1C69-4F82-87E6-FE50322DB4B6}" destId="{C16FC536-2DAC-49F5-8D2D-F7AFB8666509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81186DC-B450-4C03-847E-04475C6CDBFA}" type="doc">
      <dgm:prSet loTypeId="urn:microsoft.com/office/officeart/2008/layout/AlternatingHexagons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ru-RU"/>
        </a:p>
      </dgm:t>
    </dgm:pt>
    <dgm:pt modelId="{0CF7DB97-6BD2-476B-B9F3-2ADD94A5CBF0}">
      <dgm:prSet phldrT="[Текст]"/>
      <dgm:spPr>
        <a:solidFill>
          <a:schemeClr val="accent5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2018</a:t>
          </a:r>
        </a:p>
      </dgm:t>
    </dgm:pt>
    <dgm:pt modelId="{2C09DF17-ED5C-4F60-9B4E-932A1AB562B1}" type="parTrans" cxnId="{AABA1479-38CE-42E8-9D6F-E445178309E9}">
      <dgm:prSet/>
      <dgm:spPr/>
      <dgm:t>
        <a:bodyPr/>
        <a:lstStyle/>
        <a:p>
          <a:endParaRPr lang="ru-RU"/>
        </a:p>
      </dgm:t>
    </dgm:pt>
    <dgm:pt modelId="{137F051E-7945-4FD4-AA45-1250E6B534A2}" type="sibTrans" cxnId="{AABA1479-38CE-42E8-9D6F-E445178309E9}">
      <dgm:prSet/>
      <dgm:spPr/>
      <dgm:t>
        <a:bodyPr/>
        <a:lstStyle/>
        <a:p>
          <a:endParaRPr lang="ru-RU"/>
        </a:p>
      </dgm:t>
    </dgm:pt>
    <dgm:pt modelId="{E2ACDA9E-97BC-4E38-BE6E-3C5E54CC04DC}">
      <dgm:prSet phldrT="[Текст]"/>
      <dgm:spPr/>
      <dgm:t>
        <a:bodyPr/>
        <a:lstStyle/>
        <a:p>
          <a:r>
            <a:rPr lang="ru-RU" dirty="0"/>
            <a:t>Год создания</a:t>
          </a:r>
        </a:p>
      </dgm:t>
    </dgm:pt>
    <dgm:pt modelId="{3145FDD8-A19D-4D6D-82C4-3F9700BA3A78}" type="parTrans" cxnId="{339DA262-6278-40DB-8D00-6FB5BDB95AB2}">
      <dgm:prSet/>
      <dgm:spPr/>
      <dgm:t>
        <a:bodyPr/>
        <a:lstStyle/>
        <a:p>
          <a:endParaRPr lang="ru-RU"/>
        </a:p>
      </dgm:t>
    </dgm:pt>
    <dgm:pt modelId="{39835282-49E6-426D-8DA6-DB09A6175EBD}" type="sibTrans" cxnId="{339DA262-6278-40DB-8D00-6FB5BDB95AB2}">
      <dgm:prSet/>
      <dgm:spPr/>
      <dgm:t>
        <a:bodyPr/>
        <a:lstStyle/>
        <a:p>
          <a:endParaRPr lang="ru-RU"/>
        </a:p>
      </dgm:t>
    </dgm:pt>
    <dgm:pt modelId="{1D48B390-0748-4423-95A2-D997D635D824}">
      <dgm:prSet phldrT="[Текст]"/>
      <dgm:spPr>
        <a:solidFill>
          <a:schemeClr val="accent5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100</a:t>
          </a:r>
        </a:p>
      </dgm:t>
    </dgm:pt>
    <dgm:pt modelId="{B3041743-F44B-4BAB-A566-7D24597BE4EC}" type="parTrans" cxnId="{A9B38284-0C13-43A2-974C-69E2455AE21D}">
      <dgm:prSet/>
      <dgm:spPr/>
      <dgm:t>
        <a:bodyPr/>
        <a:lstStyle/>
        <a:p>
          <a:endParaRPr lang="ru-RU"/>
        </a:p>
      </dgm:t>
    </dgm:pt>
    <dgm:pt modelId="{5A2E7BA2-ECE2-4AA9-B3B0-643DEA8F5A13}" type="sibTrans" cxnId="{A9B38284-0C13-43A2-974C-69E2455AE21D}">
      <dgm:prSet/>
      <dgm:spPr/>
      <dgm:t>
        <a:bodyPr/>
        <a:lstStyle/>
        <a:p>
          <a:endParaRPr lang="ru-RU"/>
        </a:p>
      </dgm:t>
    </dgm:pt>
    <dgm:pt modelId="{51498048-E7B3-4AB9-9F1E-2E0768A9A37A}">
      <dgm:prSet phldrT="[Текст]"/>
      <dgm:spPr/>
      <dgm:t>
        <a:bodyPr/>
        <a:lstStyle/>
        <a:p>
          <a:r>
            <a:rPr lang="ru-RU" dirty="0"/>
            <a:t>Целевой размер, млн. руб.</a:t>
          </a:r>
        </a:p>
      </dgm:t>
    </dgm:pt>
    <dgm:pt modelId="{F01E821E-6375-4F53-BAB5-C74F3AF557BA}" type="parTrans" cxnId="{4DDE7225-7DB0-40D3-84DD-E772FAEB9CED}">
      <dgm:prSet/>
      <dgm:spPr/>
      <dgm:t>
        <a:bodyPr/>
        <a:lstStyle/>
        <a:p>
          <a:endParaRPr lang="ru-RU"/>
        </a:p>
      </dgm:t>
    </dgm:pt>
    <dgm:pt modelId="{61949657-16E6-4A76-B1F2-42F15C764954}" type="sibTrans" cxnId="{4DDE7225-7DB0-40D3-84DD-E772FAEB9CED}">
      <dgm:prSet/>
      <dgm:spPr/>
      <dgm:t>
        <a:bodyPr/>
        <a:lstStyle/>
        <a:p>
          <a:endParaRPr lang="ru-RU"/>
        </a:p>
      </dgm:t>
    </dgm:pt>
    <dgm:pt modelId="{499D5604-BABC-4F4F-9496-D9EA6503FC45}">
      <dgm:prSet phldrT="[Текст]"/>
      <dgm:spPr>
        <a:solidFill>
          <a:schemeClr val="accent5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1</a:t>
          </a:r>
        </a:p>
      </dgm:t>
    </dgm:pt>
    <dgm:pt modelId="{8ED54244-CE2E-4E3C-BAC2-FC55B5E52175}" type="parTrans" cxnId="{C3FB1E83-8B2B-4DED-9FD7-C245E72462F5}">
      <dgm:prSet/>
      <dgm:spPr/>
      <dgm:t>
        <a:bodyPr/>
        <a:lstStyle/>
        <a:p>
          <a:endParaRPr lang="ru-RU"/>
        </a:p>
      </dgm:t>
    </dgm:pt>
    <dgm:pt modelId="{261E665F-4639-4BE0-B655-8DA8F669A5A4}" type="sibTrans" cxnId="{C3FB1E83-8B2B-4DED-9FD7-C245E72462F5}">
      <dgm:prSet/>
      <dgm:spPr/>
      <dgm:t>
        <a:bodyPr/>
        <a:lstStyle/>
        <a:p>
          <a:endParaRPr lang="ru-RU"/>
        </a:p>
      </dgm:t>
    </dgm:pt>
    <dgm:pt modelId="{EC0EDDDA-D316-40D3-B07B-68C7A471A3AD}">
      <dgm:prSet phldrT="[Текст]"/>
      <dgm:spPr/>
      <dgm:t>
        <a:bodyPr/>
        <a:lstStyle/>
        <a:p>
          <a:r>
            <a:rPr lang="ru-RU" dirty="0"/>
            <a:t>Количество жертвователей</a:t>
          </a:r>
        </a:p>
      </dgm:t>
    </dgm:pt>
    <dgm:pt modelId="{BA02ADE3-6407-494E-BC89-C40044D7C4BF}" type="parTrans" cxnId="{F328499F-FB5E-4C5A-814D-BE58C83EE504}">
      <dgm:prSet/>
      <dgm:spPr/>
      <dgm:t>
        <a:bodyPr/>
        <a:lstStyle/>
        <a:p>
          <a:endParaRPr lang="ru-RU"/>
        </a:p>
      </dgm:t>
    </dgm:pt>
    <dgm:pt modelId="{348BC71D-862C-4616-B78F-10FB4897ECDF}" type="sibTrans" cxnId="{F328499F-FB5E-4C5A-814D-BE58C83EE504}">
      <dgm:prSet/>
      <dgm:spPr/>
      <dgm:t>
        <a:bodyPr/>
        <a:lstStyle/>
        <a:p>
          <a:endParaRPr lang="ru-RU"/>
        </a:p>
      </dgm:t>
    </dgm:pt>
    <dgm:pt modelId="{36529B0A-D35A-4B8F-98BF-3DEE1B87875C}">
      <dgm:prSet phldrT="[Текст]"/>
      <dgm:spPr>
        <a:solidFill>
          <a:schemeClr val="accent5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10</a:t>
          </a:r>
        </a:p>
      </dgm:t>
    </dgm:pt>
    <dgm:pt modelId="{8781FEE1-0CB5-4AA2-8E3E-A81CF9C87074}" type="parTrans" cxnId="{90018639-63E8-414B-B21B-22090B2984ED}">
      <dgm:prSet/>
      <dgm:spPr/>
      <dgm:t>
        <a:bodyPr/>
        <a:lstStyle/>
        <a:p>
          <a:endParaRPr lang="ru-RU"/>
        </a:p>
      </dgm:t>
    </dgm:pt>
    <dgm:pt modelId="{8C925833-35D9-48B4-B375-AC380610EE6C}" type="sibTrans" cxnId="{90018639-63E8-414B-B21B-22090B2984ED}">
      <dgm:prSet/>
      <dgm:spPr/>
      <dgm:t>
        <a:bodyPr/>
        <a:lstStyle/>
        <a:p>
          <a:endParaRPr lang="ru-RU"/>
        </a:p>
      </dgm:t>
    </dgm:pt>
    <dgm:pt modelId="{28F811FD-6E76-4040-B784-96FB0A9D9C18}">
      <dgm:prSet phldrT="[Текст]"/>
      <dgm:spPr/>
      <dgm:t>
        <a:bodyPr/>
        <a:lstStyle/>
        <a:p>
          <a:r>
            <a:rPr lang="ru-RU" dirty="0"/>
            <a:t>Целевой объём финансирования программы в год, млн. руб.</a:t>
          </a:r>
        </a:p>
      </dgm:t>
    </dgm:pt>
    <dgm:pt modelId="{22BEED91-A91E-4339-903A-1DDC270D79CA}" type="parTrans" cxnId="{938534B1-729D-438C-8364-76FA8CBB1344}">
      <dgm:prSet/>
      <dgm:spPr/>
      <dgm:t>
        <a:bodyPr/>
        <a:lstStyle/>
        <a:p>
          <a:endParaRPr lang="ru-RU"/>
        </a:p>
      </dgm:t>
    </dgm:pt>
    <dgm:pt modelId="{F538BD0E-9E44-4954-8122-F94AC338336A}" type="sibTrans" cxnId="{938534B1-729D-438C-8364-76FA8CBB1344}">
      <dgm:prSet/>
      <dgm:spPr/>
      <dgm:t>
        <a:bodyPr/>
        <a:lstStyle/>
        <a:p>
          <a:endParaRPr lang="ru-RU"/>
        </a:p>
      </dgm:t>
    </dgm:pt>
    <dgm:pt modelId="{B7B3AFBC-2C5D-477C-9D60-8B5062194830}" type="pres">
      <dgm:prSet presAssocID="{781186DC-B450-4C03-847E-04475C6CDBFA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86E84A6-F3F1-4BE9-B923-19E06C7F6B2C}" type="pres">
      <dgm:prSet presAssocID="{0CF7DB97-6BD2-476B-B9F3-2ADD94A5CBF0}" presName="composite" presStyleCnt="0"/>
      <dgm:spPr/>
    </dgm:pt>
    <dgm:pt modelId="{7FEF5131-9A8A-47F7-87B2-4DF526497ED3}" type="pres">
      <dgm:prSet presAssocID="{0CF7DB97-6BD2-476B-B9F3-2ADD94A5CBF0}" presName="Parent1" presStyleLbl="node1" presStyleIdx="0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B3C0E0-B9DE-4866-9F33-1C12FCF9557A}" type="pres">
      <dgm:prSet presAssocID="{0CF7DB97-6BD2-476B-B9F3-2ADD94A5CBF0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7931EB-821E-4E2E-B1C9-A06EBAD61175}" type="pres">
      <dgm:prSet presAssocID="{0CF7DB97-6BD2-476B-B9F3-2ADD94A5CBF0}" presName="BalanceSpacing" presStyleCnt="0"/>
      <dgm:spPr/>
    </dgm:pt>
    <dgm:pt modelId="{25B381EC-BC4F-4BC5-9510-44157AABB49A}" type="pres">
      <dgm:prSet presAssocID="{0CF7DB97-6BD2-476B-B9F3-2ADD94A5CBF0}" presName="BalanceSpacing1" presStyleCnt="0"/>
      <dgm:spPr/>
    </dgm:pt>
    <dgm:pt modelId="{4AC502BB-1C13-4F10-900F-C29CC57C3686}" type="pres">
      <dgm:prSet presAssocID="{137F051E-7945-4FD4-AA45-1250E6B534A2}" presName="Accent1Text" presStyleLbl="node1" presStyleIdx="1" presStyleCnt="8"/>
      <dgm:spPr/>
      <dgm:t>
        <a:bodyPr/>
        <a:lstStyle/>
        <a:p>
          <a:endParaRPr lang="ru-RU"/>
        </a:p>
      </dgm:t>
    </dgm:pt>
    <dgm:pt modelId="{96571CE0-CA15-4518-9BD6-523A911EDACF}" type="pres">
      <dgm:prSet presAssocID="{137F051E-7945-4FD4-AA45-1250E6B534A2}" presName="spaceBetweenRectangles" presStyleCnt="0"/>
      <dgm:spPr/>
    </dgm:pt>
    <dgm:pt modelId="{8653928C-6669-4AEA-9303-F371D1001306}" type="pres">
      <dgm:prSet presAssocID="{1D48B390-0748-4423-95A2-D997D635D824}" presName="composite" presStyleCnt="0"/>
      <dgm:spPr/>
    </dgm:pt>
    <dgm:pt modelId="{48FB6118-7918-4A73-B5E4-D456B4AF2FC0}" type="pres">
      <dgm:prSet presAssocID="{1D48B390-0748-4423-95A2-D997D635D824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6C3EAB-39F2-4A03-A547-B50E2DACFD44}" type="pres">
      <dgm:prSet presAssocID="{1D48B390-0748-4423-95A2-D997D635D824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A5D13A-126B-44D6-9404-16D5FA0BF16C}" type="pres">
      <dgm:prSet presAssocID="{1D48B390-0748-4423-95A2-D997D635D824}" presName="BalanceSpacing" presStyleCnt="0"/>
      <dgm:spPr/>
    </dgm:pt>
    <dgm:pt modelId="{87785EB2-7B81-4D58-B4FA-F55B79C12107}" type="pres">
      <dgm:prSet presAssocID="{1D48B390-0748-4423-95A2-D997D635D824}" presName="BalanceSpacing1" presStyleCnt="0"/>
      <dgm:spPr/>
    </dgm:pt>
    <dgm:pt modelId="{3FDF9371-1703-4F17-86B6-85D6F5527519}" type="pres">
      <dgm:prSet presAssocID="{5A2E7BA2-ECE2-4AA9-B3B0-643DEA8F5A13}" presName="Accent1Text" presStyleLbl="node1" presStyleIdx="3" presStyleCnt="8"/>
      <dgm:spPr/>
      <dgm:t>
        <a:bodyPr/>
        <a:lstStyle/>
        <a:p>
          <a:endParaRPr lang="ru-RU"/>
        </a:p>
      </dgm:t>
    </dgm:pt>
    <dgm:pt modelId="{6EF72388-EBF2-4972-B1D9-3A79389AAE13}" type="pres">
      <dgm:prSet presAssocID="{5A2E7BA2-ECE2-4AA9-B3B0-643DEA8F5A13}" presName="spaceBetweenRectangles" presStyleCnt="0"/>
      <dgm:spPr/>
    </dgm:pt>
    <dgm:pt modelId="{466BFC8B-3BC7-4EA7-95C5-408C65F20F00}" type="pres">
      <dgm:prSet presAssocID="{499D5604-BABC-4F4F-9496-D9EA6503FC45}" presName="composite" presStyleCnt="0"/>
      <dgm:spPr/>
    </dgm:pt>
    <dgm:pt modelId="{D82CA46C-AC47-4595-9AA9-5E54DA6D4B2E}" type="pres">
      <dgm:prSet presAssocID="{499D5604-BABC-4F4F-9496-D9EA6503FC45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EFEDD6-3564-42CD-BA18-9CFEFFDA5815}" type="pres">
      <dgm:prSet presAssocID="{499D5604-BABC-4F4F-9496-D9EA6503FC45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F8000D-0A4A-4A0E-95E2-9EB738351A5C}" type="pres">
      <dgm:prSet presAssocID="{499D5604-BABC-4F4F-9496-D9EA6503FC45}" presName="BalanceSpacing" presStyleCnt="0"/>
      <dgm:spPr/>
    </dgm:pt>
    <dgm:pt modelId="{3869D7E8-8548-44CA-A1D7-98D40365C420}" type="pres">
      <dgm:prSet presAssocID="{499D5604-BABC-4F4F-9496-D9EA6503FC45}" presName="BalanceSpacing1" presStyleCnt="0"/>
      <dgm:spPr/>
    </dgm:pt>
    <dgm:pt modelId="{585956F3-2D26-4068-87B6-66B66D0FA11C}" type="pres">
      <dgm:prSet presAssocID="{261E665F-4639-4BE0-B655-8DA8F669A5A4}" presName="Accent1Text" presStyleLbl="node1" presStyleIdx="5" presStyleCnt="8"/>
      <dgm:spPr/>
      <dgm:t>
        <a:bodyPr/>
        <a:lstStyle/>
        <a:p>
          <a:endParaRPr lang="ru-RU"/>
        </a:p>
      </dgm:t>
    </dgm:pt>
    <dgm:pt modelId="{09073896-2DDE-42D1-816D-E2DC5EAD0752}" type="pres">
      <dgm:prSet presAssocID="{261E665F-4639-4BE0-B655-8DA8F669A5A4}" presName="spaceBetweenRectangles" presStyleCnt="0"/>
      <dgm:spPr/>
    </dgm:pt>
    <dgm:pt modelId="{87F6BF52-1C69-4F82-87E6-FE50322DB4B6}" type="pres">
      <dgm:prSet presAssocID="{36529B0A-D35A-4B8F-98BF-3DEE1B87875C}" presName="composite" presStyleCnt="0"/>
      <dgm:spPr/>
    </dgm:pt>
    <dgm:pt modelId="{592AA268-0842-41EC-81EB-1404443C1E4D}" type="pres">
      <dgm:prSet presAssocID="{36529B0A-D35A-4B8F-98BF-3DEE1B87875C}" presName="Parent1" presStyleLbl="node1" presStyleIdx="6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E788AE-B6F2-41F5-8CDB-DE82F0DB359F}" type="pres">
      <dgm:prSet presAssocID="{36529B0A-D35A-4B8F-98BF-3DEE1B87875C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8B66F6-2A2F-45B5-A70A-07BBA4D959D2}" type="pres">
      <dgm:prSet presAssocID="{36529B0A-D35A-4B8F-98BF-3DEE1B87875C}" presName="BalanceSpacing" presStyleCnt="0"/>
      <dgm:spPr/>
    </dgm:pt>
    <dgm:pt modelId="{0002BF93-7766-4D0A-9F4E-4AA90179E1C1}" type="pres">
      <dgm:prSet presAssocID="{36529B0A-D35A-4B8F-98BF-3DEE1B87875C}" presName="BalanceSpacing1" presStyleCnt="0"/>
      <dgm:spPr/>
    </dgm:pt>
    <dgm:pt modelId="{C16FC536-2DAC-49F5-8D2D-F7AFB8666509}" type="pres">
      <dgm:prSet presAssocID="{8C925833-35D9-48B4-B375-AC380610EE6C}" presName="Accent1Text" presStyleLbl="node1" presStyleIdx="7" presStyleCnt="8"/>
      <dgm:spPr/>
      <dgm:t>
        <a:bodyPr/>
        <a:lstStyle/>
        <a:p>
          <a:endParaRPr lang="ru-RU"/>
        </a:p>
      </dgm:t>
    </dgm:pt>
  </dgm:ptLst>
  <dgm:cxnLst>
    <dgm:cxn modelId="{C73D766A-DC52-487A-9103-68724D704363}" type="presOf" srcId="{0CF7DB97-6BD2-476B-B9F3-2ADD94A5CBF0}" destId="{7FEF5131-9A8A-47F7-87B2-4DF526497ED3}" srcOrd="0" destOrd="0" presId="urn:microsoft.com/office/officeart/2008/layout/AlternatingHexagons"/>
    <dgm:cxn modelId="{A9B38284-0C13-43A2-974C-69E2455AE21D}" srcId="{781186DC-B450-4C03-847E-04475C6CDBFA}" destId="{1D48B390-0748-4423-95A2-D997D635D824}" srcOrd="1" destOrd="0" parTransId="{B3041743-F44B-4BAB-A566-7D24597BE4EC}" sibTransId="{5A2E7BA2-ECE2-4AA9-B3B0-643DEA8F5A13}"/>
    <dgm:cxn modelId="{14E456E1-10A8-40AF-A72C-E651C7A873B0}" type="presOf" srcId="{E2ACDA9E-97BC-4E38-BE6E-3C5E54CC04DC}" destId="{2CB3C0E0-B9DE-4866-9F33-1C12FCF9557A}" srcOrd="0" destOrd="0" presId="urn:microsoft.com/office/officeart/2008/layout/AlternatingHexagons"/>
    <dgm:cxn modelId="{5876437F-840C-4B92-AD3A-5D42D65034C9}" type="presOf" srcId="{36529B0A-D35A-4B8F-98BF-3DEE1B87875C}" destId="{592AA268-0842-41EC-81EB-1404443C1E4D}" srcOrd="0" destOrd="0" presId="urn:microsoft.com/office/officeart/2008/layout/AlternatingHexagons"/>
    <dgm:cxn modelId="{1DFF67F8-4283-49C8-9D2F-F8FD5F5B0775}" type="presOf" srcId="{781186DC-B450-4C03-847E-04475C6CDBFA}" destId="{B7B3AFBC-2C5D-477C-9D60-8B5062194830}" srcOrd="0" destOrd="0" presId="urn:microsoft.com/office/officeart/2008/layout/AlternatingHexagons"/>
    <dgm:cxn modelId="{AABA1479-38CE-42E8-9D6F-E445178309E9}" srcId="{781186DC-B450-4C03-847E-04475C6CDBFA}" destId="{0CF7DB97-6BD2-476B-B9F3-2ADD94A5CBF0}" srcOrd="0" destOrd="0" parTransId="{2C09DF17-ED5C-4F60-9B4E-932A1AB562B1}" sibTransId="{137F051E-7945-4FD4-AA45-1250E6B534A2}"/>
    <dgm:cxn modelId="{AF815DCC-87B0-4A50-9B6F-CAD370C19F60}" type="presOf" srcId="{51498048-E7B3-4AB9-9F1E-2E0768A9A37A}" destId="{6F6C3EAB-39F2-4A03-A547-B50E2DACFD44}" srcOrd="0" destOrd="0" presId="urn:microsoft.com/office/officeart/2008/layout/AlternatingHexagons"/>
    <dgm:cxn modelId="{90018639-63E8-414B-B21B-22090B2984ED}" srcId="{781186DC-B450-4C03-847E-04475C6CDBFA}" destId="{36529B0A-D35A-4B8F-98BF-3DEE1B87875C}" srcOrd="3" destOrd="0" parTransId="{8781FEE1-0CB5-4AA2-8E3E-A81CF9C87074}" sibTransId="{8C925833-35D9-48B4-B375-AC380610EE6C}"/>
    <dgm:cxn modelId="{F328499F-FB5E-4C5A-814D-BE58C83EE504}" srcId="{499D5604-BABC-4F4F-9496-D9EA6503FC45}" destId="{EC0EDDDA-D316-40D3-B07B-68C7A471A3AD}" srcOrd="0" destOrd="0" parTransId="{BA02ADE3-6407-494E-BC89-C40044D7C4BF}" sibTransId="{348BC71D-862C-4616-B78F-10FB4897ECDF}"/>
    <dgm:cxn modelId="{87AD19D0-A634-4FC4-A530-0CFB4AB24807}" type="presOf" srcId="{261E665F-4639-4BE0-B655-8DA8F669A5A4}" destId="{585956F3-2D26-4068-87B6-66B66D0FA11C}" srcOrd="0" destOrd="0" presId="urn:microsoft.com/office/officeart/2008/layout/AlternatingHexagons"/>
    <dgm:cxn modelId="{938534B1-729D-438C-8364-76FA8CBB1344}" srcId="{36529B0A-D35A-4B8F-98BF-3DEE1B87875C}" destId="{28F811FD-6E76-4040-B784-96FB0A9D9C18}" srcOrd="0" destOrd="0" parTransId="{22BEED91-A91E-4339-903A-1DDC270D79CA}" sibTransId="{F538BD0E-9E44-4954-8122-F94AC338336A}"/>
    <dgm:cxn modelId="{5A344D19-8962-4757-97B9-817618CA55FD}" type="presOf" srcId="{8C925833-35D9-48B4-B375-AC380610EE6C}" destId="{C16FC536-2DAC-49F5-8D2D-F7AFB8666509}" srcOrd="0" destOrd="0" presId="urn:microsoft.com/office/officeart/2008/layout/AlternatingHexagons"/>
    <dgm:cxn modelId="{23C8CF16-31F2-4D7C-824A-91325B42F814}" type="presOf" srcId="{137F051E-7945-4FD4-AA45-1250E6B534A2}" destId="{4AC502BB-1C13-4F10-900F-C29CC57C3686}" srcOrd="0" destOrd="0" presId="urn:microsoft.com/office/officeart/2008/layout/AlternatingHexagons"/>
    <dgm:cxn modelId="{24C58713-610B-4377-B50C-308A8165B324}" type="presOf" srcId="{499D5604-BABC-4F4F-9496-D9EA6503FC45}" destId="{D82CA46C-AC47-4595-9AA9-5E54DA6D4B2E}" srcOrd="0" destOrd="0" presId="urn:microsoft.com/office/officeart/2008/layout/AlternatingHexagons"/>
    <dgm:cxn modelId="{ABDBD2BC-D94E-4052-9967-A8C7328C4B35}" type="presOf" srcId="{5A2E7BA2-ECE2-4AA9-B3B0-643DEA8F5A13}" destId="{3FDF9371-1703-4F17-86B6-85D6F5527519}" srcOrd="0" destOrd="0" presId="urn:microsoft.com/office/officeart/2008/layout/AlternatingHexagons"/>
    <dgm:cxn modelId="{399B6216-6340-41A4-AFD3-137179E2687D}" type="presOf" srcId="{28F811FD-6E76-4040-B784-96FB0A9D9C18}" destId="{1FE788AE-B6F2-41F5-8CDB-DE82F0DB359F}" srcOrd="0" destOrd="0" presId="urn:microsoft.com/office/officeart/2008/layout/AlternatingHexagons"/>
    <dgm:cxn modelId="{339DA262-6278-40DB-8D00-6FB5BDB95AB2}" srcId="{0CF7DB97-6BD2-476B-B9F3-2ADD94A5CBF0}" destId="{E2ACDA9E-97BC-4E38-BE6E-3C5E54CC04DC}" srcOrd="0" destOrd="0" parTransId="{3145FDD8-A19D-4D6D-82C4-3F9700BA3A78}" sibTransId="{39835282-49E6-426D-8DA6-DB09A6175EBD}"/>
    <dgm:cxn modelId="{4DDE7225-7DB0-40D3-84DD-E772FAEB9CED}" srcId="{1D48B390-0748-4423-95A2-D997D635D824}" destId="{51498048-E7B3-4AB9-9F1E-2E0768A9A37A}" srcOrd="0" destOrd="0" parTransId="{F01E821E-6375-4F53-BAB5-C74F3AF557BA}" sibTransId="{61949657-16E6-4A76-B1F2-42F15C764954}"/>
    <dgm:cxn modelId="{66A5BF3E-58F7-4DFF-9391-9A6ED79478BF}" type="presOf" srcId="{EC0EDDDA-D316-40D3-B07B-68C7A471A3AD}" destId="{AAEFEDD6-3564-42CD-BA18-9CFEFFDA5815}" srcOrd="0" destOrd="0" presId="urn:microsoft.com/office/officeart/2008/layout/AlternatingHexagons"/>
    <dgm:cxn modelId="{C3FB1E83-8B2B-4DED-9FD7-C245E72462F5}" srcId="{781186DC-B450-4C03-847E-04475C6CDBFA}" destId="{499D5604-BABC-4F4F-9496-D9EA6503FC45}" srcOrd="2" destOrd="0" parTransId="{8ED54244-CE2E-4E3C-BAC2-FC55B5E52175}" sibTransId="{261E665F-4639-4BE0-B655-8DA8F669A5A4}"/>
    <dgm:cxn modelId="{6912FEFF-B713-444E-BF63-26A290EC3638}" type="presOf" srcId="{1D48B390-0748-4423-95A2-D997D635D824}" destId="{48FB6118-7918-4A73-B5E4-D456B4AF2FC0}" srcOrd="0" destOrd="0" presId="urn:microsoft.com/office/officeart/2008/layout/AlternatingHexagons"/>
    <dgm:cxn modelId="{C7474327-3841-4C24-B118-0DF6F00BDA4C}" type="presParOf" srcId="{B7B3AFBC-2C5D-477C-9D60-8B5062194830}" destId="{286E84A6-F3F1-4BE9-B923-19E06C7F6B2C}" srcOrd="0" destOrd="0" presId="urn:microsoft.com/office/officeart/2008/layout/AlternatingHexagons"/>
    <dgm:cxn modelId="{45C1A20A-4348-4222-98B8-9D91E0136E67}" type="presParOf" srcId="{286E84A6-F3F1-4BE9-B923-19E06C7F6B2C}" destId="{7FEF5131-9A8A-47F7-87B2-4DF526497ED3}" srcOrd="0" destOrd="0" presId="urn:microsoft.com/office/officeart/2008/layout/AlternatingHexagons"/>
    <dgm:cxn modelId="{E25CE250-0C8E-4D81-B947-99534D2BBCEC}" type="presParOf" srcId="{286E84A6-F3F1-4BE9-B923-19E06C7F6B2C}" destId="{2CB3C0E0-B9DE-4866-9F33-1C12FCF9557A}" srcOrd="1" destOrd="0" presId="urn:microsoft.com/office/officeart/2008/layout/AlternatingHexagons"/>
    <dgm:cxn modelId="{537C4A82-A1EF-4C70-991C-6E8E04228CE4}" type="presParOf" srcId="{286E84A6-F3F1-4BE9-B923-19E06C7F6B2C}" destId="{E67931EB-821E-4E2E-B1C9-A06EBAD61175}" srcOrd="2" destOrd="0" presId="urn:microsoft.com/office/officeart/2008/layout/AlternatingHexagons"/>
    <dgm:cxn modelId="{7D6CDD33-F02B-425C-B701-A12B93C2D38E}" type="presParOf" srcId="{286E84A6-F3F1-4BE9-B923-19E06C7F6B2C}" destId="{25B381EC-BC4F-4BC5-9510-44157AABB49A}" srcOrd="3" destOrd="0" presId="urn:microsoft.com/office/officeart/2008/layout/AlternatingHexagons"/>
    <dgm:cxn modelId="{871F7F19-9E04-4857-9E06-EBB0583A560C}" type="presParOf" srcId="{286E84A6-F3F1-4BE9-B923-19E06C7F6B2C}" destId="{4AC502BB-1C13-4F10-900F-C29CC57C3686}" srcOrd="4" destOrd="0" presId="urn:microsoft.com/office/officeart/2008/layout/AlternatingHexagons"/>
    <dgm:cxn modelId="{F8A3FBF1-DB10-44FD-A6F3-315929E46432}" type="presParOf" srcId="{B7B3AFBC-2C5D-477C-9D60-8B5062194830}" destId="{96571CE0-CA15-4518-9BD6-523A911EDACF}" srcOrd="1" destOrd="0" presId="urn:microsoft.com/office/officeart/2008/layout/AlternatingHexagons"/>
    <dgm:cxn modelId="{018036D9-1720-41BE-8885-98F491A35115}" type="presParOf" srcId="{B7B3AFBC-2C5D-477C-9D60-8B5062194830}" destId="{8653928C-6669-4AEA-9303-F371D1001306}" srcOrd="2" destOrd="0" presId="urn:microsoft.com/office/officeart/2008/layout/AlternatingHexagons"/>
    <dgm:cxn modelId="{52A13DA2-456B-4B47-BE4A-4F96F723271A}" type="presParOf" srcId="{8653928C-6669-4AEA-9303-F371D1001306}" destId="{48FB6118-7918-4A73-B5E4-D456B4AF2FC0}" srcOrd="0" destOrd="0" presId="urn:microsoft.com/office/officeart/2008/layout/AlternatingHexagons"/>
    <dgm:cxn modelId="{6E9ADF8B-7047-4D83-A292-AB76312008A7}" type="presParOf" srcId="{8653928C-6669-4AEA-9303-F371D1001306}" destId="{6F6C3EAB-39F2-4A03-A547-B50E2DACFD44}" srcOrd="1" destOrd="0" presId="urn:microsoft.com/office/officeart/2008/layout/AlternatingHexagons"/>
    <dgm:cxn modelId="{8ED0543B-77DE-4D1F-BD2D-1A9C06A4E5A2}" type="presParOf" srcId="{8653928C-6669-4AEA-9303-F371D1001306}" destId="{7AA5D13A-126B-44D6-9404-16D5FA0BF16C}" srcOrd="2" destOrd="0" presId="urn:microsoft.com/office/officeart/2008/layout/AlternatingHexagons"/>
    <dgm:cxn modelId="{367B0123-6501-41BB-AD93-786ACFCAF878}" type="presParOf" srcId="{8653928C-6669-4AEA-9303-F371D1001306}" destId="{87785EB2-7B81-4D58-B4FA-F55B79C12107}" srcOrd="3" destOrd="0" presId="urn:microsoft.com/office/officeart/2008/layout/AlternatingHexagons"/>
    <dgm:cxn modelId="{A86C3230-2AF6-4813-878D-8E240A53DCDA}" type="presParOf" srcId="{8653928C-6669-4AEA-9303-F371D1001306}" destId="{3FDF9371-1703-4F17-86B6-85D6F5527519}" srcOrd="4" destOrd="0" presId="urn:microsoft.com/office/officeart/2008/layout/AlternatingHexagons"/>
    <dgm:cxn modelId="{ED6C3CDD-945C-479B-91ED-1AABF123017C}" type="presParOf" srcId="{B7B3AFBC-2C5D-477C-9D60-8B5062194830}" destId="{6EF72388-EBF2-4972-B1D9-3A79389AAE13}" srcOrd="3" destOrd="0" presId="urn:microsoft.com/office/officeart/2008/layout/AlternatingHexagons"/>
    <dgm:cxn modelId="{27EE583D-B5A0-4643-9162-2F8517DCC98A}" type="presParOf" srcId="{B7B3AFBC-2C5D-477C-9D60-8B5062194830}" destId="{466BFC8B-3BC7-4EA7-95C5-408C65F20F00}" srcOrd="4" destOrd="0" presId="urn:microsoft.com/office/officeart/2008/layout/AlternatingHexagons"/>
    <dgm:cxn modelId="{7FA1E1B3-282C-4E24-9429-F5C351AFBE16}" type="presParOf" srcId="{466BFC8B-3BC7-4EA7-95C5-408C65F20F00}" destId="{D82CA46C-AC47-4595-9AA9-5E54DA6D4B2E}" srcOrd="0" destOrd="0" presId="urn:microsoft.com/office/officeart/2008/layout/AlternatingHexagons"/>
    <dgm:cxn modelId="{8D26B427-45E9-411D-9652-E430D614847B}" type="presParOf" srcId="{466BFC8B-3BC7-4EA7-95C5-408C65F20F00}" destId="{AAEFEDD6-3564-42CD-BA18-9CFEFFDA5815}" srcOrd="1" destOrd="0" presId="urn:microsoft.com/office/officeart/2008/layout/AlternatingHexagons"/>
    <dgm:cxn modelId="{E19F6AA9-6F88-41A0-A69D-68CFA36D7787}" type="presParOf" srcId="{466BFC8B-3BC7-4EA7-95C5-408C65F20F00}" destId="{87F8000D-0A4A-4A0E-95E2-9EB738351A5C}" srcOrd="2" destOrd="0" presId="urn:microsoft.com/office/officeart/2008/layout/AlternatingHexagons"/>
    <dgm:cxn modelId="{562DE301-1DEF-4621-BAB4-13D30C48CB18}" type="presParOf" srcId="{466BFC8B-3BC7-4EA7-95C5-408C65F20F00}" destId="{3869D7E8-8548-44CA-A1D7-98D40365C420}" srcOrd="3" destOrd="0" presId="urn:microsoft.com/office/officeart/2008/layout/AlternatingHexagons"/>
    <dgm:cxn modelId="{03C4E5F2-6C70-4A46-86A8-0D77B84A6CFA}" type="presParOf" srcId="{466BFC8B-3BC7-4EA7-95C5-408C65F20F00}" destId="{585956F3-2D26-4068-87B6-66B66D0FA11C}" srcOrd="4" destOrd="0" presId="urn:microsoft.com/office/officeart/2008/layout/AlternatingHexagons"/>
    <dgm:cxn modelId="{5E6290A2-D932-4AC4-89E0-17CBEC2EBAEB}" type="presParOf" srcId="{B7B3AFBC-2C5D-477C-9D60-8B5062194830}" destId="{09073896-2DDE-42D1-816D-E2DC5EAD0752}" srcOrd="5" destOrd="0" presId="urn:microsoft.com/office/officeart/2008/layout/AlternatingHexagons"/>
    <dgm:cxn modelId="{A61EF281-BF70-4D1F-8BE3-CC7D2311385E}" type="presParOf" srcId="{B7B3AFBC-2C5D-477C-9D60-8B5062194830}" destId="{87F6BF52-1C69-4F82-87E6-FE50322DB4B6}" srcOrd="6" destOrd="0" presId="urn:microsoft.com/office/officeart/2008/layout/AlternatingHexagons"/>
    <dgm:cxn modelId="{0EDD3B2E-8002-4407-A913-F243E0D6F9F3}" type="presParOf" srcId="{87F6BF52-1C69-4F82-87E6-FE50322DB4B6}" destId="{592AA268-0842-41EC-81EB-1404443C1E4D}" srcOrd="0" destOrd="0" presId="urn:microsoft.com/office/officeart/2008/layout/AlternatingHexagons"/>
    <dgm:cxn modelId="{63BA2295-06CA-40D7-BCDB-4D9BA4C80E05}" type="presParOf" srcId="{87F6BF52-1C69-4F82-87E6-FE50322DB4B6}" destId="{1FE788AE-B6F2-41F5-8CDB-DE82F0DB359F}" srcOrd="1" destOrd="0" presId="urn:microsoft.com/office/officeart/2008/layout/AlternatingHexagons"/>
    <dgm:cxn modelId="{F9DD80F2-0758-4EEF-A307-89E42A6DD245}" type="presParOf" srcId="{87F6BF52-1C69-4F82-87E6-FE50322DB4B6}" destId="{8A8B66F6-2A2F-45B5-A70A-07BBA4D959D2}" srcOrd="2" destOrd="0" presId="urn:microsoft.com/office/officeart/2008/layout/AlternatingHexagons"/>
    <dgm:cxn modelId="{1858921F-6DB8-4493-9465-4A2F9ED628BD}" type="presParOf" srcId="{87F6BF52-1C69-4F82-87E6-FE50322DB4B6}" destId="{0002BF93-7766-4D0A-9F4E-4AA90179E1C1}" srcOrd="3" destOrd="0" presId="urn:microsoft.com/office/officeart/2008/layout/AlternatingHexagons"/>
    <dgm:cxn modelId="{E78790A4-A2DC-4D77-A58C-A9319CCBF678}" type="presParOf" srcId="{87F6BF52-1C69-4F82-87E6-FE50322DB4B6}" destId="{C16FC536-2DAC-49F5-8D2D-F7AFB8666509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81186DC-B450-4C03-847E-04475C6CDBFA}" type="doc">
      <dgm:prSet loTypeId="urn:microsoft.com/office/officeart/2008/layout/AlternatingHexagons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0CF7DB97-6BD2-476B-B9F3-2ADD94A5CBF0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ru-RU" sz="3500" dirty="0">
              <a:solidFill>
                <a:schemeClr val="bg1"/>
              </a:solidFill>
            </a:rPr>
            <a:t>2019</a:t>
          </a:r>
        </a:p>
      </dgm:t>
    </dgm:pt>
    <dgm:pt modelId="{2C09DF17-ED5C-4F60-9B4E-932A1AB562B1}" type="parTrans" cxnId="{AABA1479-38CE-42E8-9D6F-E445178309E9}">
      <dgm:prSet/>
      <dgm:spPr/>
      <dgm:t>
        <a:bodyPr/>
        <a:lstStyle/>
        <a:p>
          <a:endParaRPr lang="ru-RU"/>
        </a:p>
      </dgm:t>
    </dgm:pt>
    <dgm:pt modelId="{137F051E-7945-4FD4-AA45-1250E6B534A2}" type="sibTrans" cxnId="{AABA1479-38CE-42E8-9D6F-E445178309E9}">
      <dgm:prSet/>
      <dgm:spPr/>
      <dgm:t>
        <a:bodyPr/>
        <a:lstStyle/>
        <a:p>
          <a:endParaRPr lang="ru-RU"/>
        </a:p>
      </dgm:t>
    </dgm:pt>
    <dgm:pt modelId="{E2ACDA9E-97BC-4E38-BE6E-3C5E54CC04DC}">
      <dgm:prSet phldrT="[Текст]"/>
      <dgm:spPr/>
      <dgm:t>
        <a:bodyPr/>
        <a:lstStyle/>
        <a:p>
          <a:r>
            <a:rPr lang="ru-RU" dirty="0"/>
            <a:t>Год создания</a:t>
          </a:r>
        </a:p>
      </dgm:t>
    </dgm:pt>
    <dgm:pt modelId="{3145FDD8-A19D-4D6D-82C4-3F9700BA3A78}" type="parTrans" cxnId="{339DA262-6278-40DB-8D00-6FB5BDB95AB2}">
      <dgm:prSet/>
      <dgm:spPr/>
      <dgm:t>
        <a:bodyPr/>
        <a:lstStyle/>
        <a:p>
          <a:endParaRPr lang="ru-RU"/>
        </a:p>
      </dgm:t>
    </dgm:pt>
    <dgm:pt modelId="{39835282-49E6-426D-8DA6-DB09A6175EBD}" type="sibTrans" cxnId="{339DA262-6278-40DB-8D00-6FB5BDB95AB2}">
      <dgm:prSet/>
      <dgm:spPr/>
      <dgm:t>
        <a:bodyPr/>
        <a:lstStyle/>
        <a:p>
          <a:endParaRPr lang="ru-RU"/>
        </a:p>
      </dgm:t>
    </dgm:pt>
    <dgm:pt modelId="{1D48B390-0748-4423-95A2-D997D635D824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Не определён</a:t>
          </a:r>
        </a:p>
      </dgm:t>
    </dgm:pt>
    <dgm:pt modelId="{B3041743-F44B-4BAB-A566-7D24597BE4EC}" type="parTrans" cxnId="{A9B38284-0C13-43A2-974C-69E2455AE21D}">
      <dgm:prSet/>
      <dgm:spPr/>
      <dgm:t>
        <a:bodyPr/>
        <a:lstStyle/>
        <a:p>
          <a:endParaRPr lang="ru-RU"/>
        </a:p>
      </dgm:t>
    </dgm:pt>
    <dgm:pt modelId="{5A2E7BA2-ECE2-4AA9-B3B0-643DEA8F5A13}" type="sibTrans" cxnId="{A9B38284-0C13-43A2-974C-69E2455AE21D}">
      <dgm:prSet/>
      <dgm:spPr/>
      <dgm:t>
        <a:bodyPr/>
        <a:lstStyle/>
        <a:p>
          <a:endParaRPr lang="ru-RU"/>
        </a:p>
      </dgm:t>
    </dgm:pt>
    <dgm:pt modelId="{51498048-E7B3-4AB9-9F1E-2E0768A9A37A}">
      <dgm:prSet phldrT="[Текст]"/>
      <dgm:spPr/>
      <dgm:t>
        <a:bodyPr/>
        <a:lstStyle/>
        <a:p>
          <a:r>
            <a:rPr lang="ru-RU" dirty="0"/>
            <a:t>Целевой размер, </a:t>
          </a:r>
          <a:br>
            <a:rPr lang="ru-RU" dirty="0"/>
          </a:br>
          <a:r>
            <a:rPr lang="ru-RU" dirty="0"/>
            <a:t>млн. руб.</a:t>
          </a:r>
        </a:p>
      </dgm:t>
    </dgm:pt>
    <dgm:pt modelId="{F01E821E-6375-4F53-BAB5-C74F3AF557BA}" type="parTrans" cxnId="{4DDE7225-7DB0-40D3-84DD-E772FAEB9CED}">
      <dgm:prSet/>
      <dgm:spPr/>
      <dgm:t>
        <a:bodyPr/>
        <a:lstStyle/>
        <a:p>
          <a:endParaRPr lang="ru-RU"/>
        </a:p>
      </dgm:t>
    </dgm:pt>
    <dgm:pt modelId="{61949657-16E6-4A76-B1F2-42F15C764954}" type="sibTrans" cxnId="{4DDE7225-7DB0-40D3-84DD-E772FAEB9CED}">
      <dgm:prSet/>
      <dgm:spPr/>
      <dgm:t>
        <a:bodyPr/>
        <a:lstStyle/>
        <a:p>
          <a:endParaRPr lang="ru-RU"/>
        </a:p>
      </dgm:t>
    </dgm:pt>
    <dgm:pt modelId="{499D5604-BABC-4F4F-9496-D9EA6503FC45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Не ограничено</a:t>
          </a:r>
        </a:p>
      </dgm:t>
    </dgm:pt>
    <dgm:pt modelId="{8ED54244-CE2E-4E3C-BAC2-FC55B5E52175}" type="parTrans" cxnId="{C3FB1E83-8B2B-4DED-9FD7-C245E72462F5}">
      <dgm:prSet/>
      <dgm:spPr/>
      <dgm:t>
        <a:bodyPr/>
        <a:lstStyle/>
        <a:p>
          <a:endParaRPr lang="ru-RU"/>
        </a:p>
      </dgm:t>
    </dgm:pt>
    <dgm:pt modelId="{261E665F-4639-4BE0-B655-8DA8F669A5A4}" type="sibTrans" cxnId="{C3FB1E83-8B2B-4DED-9FD7-C245E72462F5}">
      <dgm:prSet/>
      <dgm:spPr/>
      <dgm:t>
        <a:bodyPr/>
        <a:lstStyle/>
        <a:p>
          <a:endParaRPr lang="ru-RU"/>
        </a:p>
      </dgm:t>
    </dgm:pt>
    <dgm:pt modelId="{EC0EDDDA-D316-40D3-B07B-68C7A471A3AD}">
      <dgm:prSet phldrT="[Текст]"/>
      <dgm:spPr/>
      <dgm:t>
        <a:bodyPr/>
        <a:lstStyle/>
        <a:p>
          <a:r>
            <a:rPr lang="ru-RU" dirty="0"/>
            <a:t>Количество жертвователей</a:t>
          </a:r>
        </a:p>
      </dgm:t>
    </dgm:pt>
    <dgm:pt modelId="{BA02ADE3-6407-494E-BC89-C40044D7C4BF}" type="parTrans" cxnId="{F328499F-FB5E-4C5A-814D-BE58C83EE504}">
      <dgm:prSet/>
      <dgm:spPr/>
      <dgm:t>
        <a:bodyPr/>
        <a:lstStyle/>
        <a:p>
          <a:endParaRPr lang="ru-RU"/>
        </a:p>
      </dgm:t>
    </dgm:pt>
    <dgm:pt modelId="{348BC71D-862C-4616-B78F-10FB4897ECDF}" type="sibTrans" cxnId="{F328499F-FB5E-4C5A-814D-BE58C83EE504}">
      <dgm:prSet/>
      <dgm:spPr/>
      <dgm:t>
        <a:bodyPr/>
        <a:lstStyle/>
        <a:p>
          <a:endParaRPr lang="ru-RU"/>
        </a:p>
      </dgm:t>
    </dgm:pt>
    <dgm:pt modelId="{36529B0A-D35A-4B8F-98BF-3DEE1B87875C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Не ограничен</a:t>
          </a:r>
        </a:p>
      </dgm:t>
    </dgm:pt>
    <dgm:pt modelId="{8781FEE1-0CB5-4AA2-8E3E-A81CF9C87074}" type="parTrans" cxnId="{90018639-63E8-414B-B21B-22090B2984ED}">
      <dgm:prSet/>
      <dgm:spPr/>
      <dgm:t>
        <a:bodyPr/>
        <a:lstStyle/>
        <a:p>
          <a:endParaRPr lang="ru-RU"/>
        </a:p>
      </dgm:t>
    </dgm:pt>
    <dgm:pt modelId="{8C925833-35D9-48B4-B375-AC380610EE6C}" type="sibTrans" cxnId="{90018639-63E8-414B-B21B-22090B2984ED}">
      <dgm:prSet/>
      <dgm:spPr/>
      <dgm:t>
        <a:bodyPr/>
        <a:lstStyle/>
        <a:p>
          <a:endParaRPr lang="ru-RU"/>
        </a:p>
      </dgm:t>
    </dgm:pt>
    <dgm:pt modelId="{28F811FD-6E76-4040-B784-96FB0A9D9C18}">
      <dgm:prSet phldrT="[Текст]"/>
      <dgm:spPr/>
      <dgm:t>
        <a:bodyPr/>
        <a:lstStyle/>
        <a:p>
          <a:r>
            <a:rPr lang="ru-RU" dirty="0"/>
            <a:t>Целевой объём финансирования программы в год, млн. руб.</a:t>
          </a:r>
        </a:p>
      </dgm:t>
    </dgm:pt>
    <dgm:pt modelId="{22BEED91-A91E-4339-903A-1DDC270D79CA}" type="parTrans" cxnId="{938534B1-729D-438C-8364-76FA8CBB1344}">
      <dgm:prSet/>
      <dgm:spPr/>
      <dgm:t>
        <a:bodyPr/>
        <a:lstStyle/>
        <a:p>
          <a:endParaRPr lang="ru-RU"/>
        </a:p>
      </dgm:t>
    </dgm:pt>
    <dgm:pt modelId="{F538BD0E-9E44-4954-8122-F94AC338336A}" type="sibTrans" cxnId="{938534B1-729D-438C-8364-76FA8CBB1344}">
      <dgm:prSet/>
      <dgm:spPr/>
      <dgm:t>
        <a:bodyPr/>
        <a:lstStyle/>
        <a:p>
          <a:endParaRPr lang="ru-RU"/>
        </a:p>
      </dgm:t>
    </dgm:pt>
    <dgm:pt modelId="{B7B3AFBC-2C5D-477C-9D60-8B5062194830}" type="pres">
      <dgm:prSet presAssocID="{781186DC-B450-4C03-847E-04475C6CDBFA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86E84A6-F3F1-4BE9-B923-19E06C7F6B2C}" type="pres">
      <dgm:prSet presAssocID="{0CF7DB97-6BD2-476B-B9F3-2ADD94A5CBF0}" presName="composite" presStyleCnt="0"/>
      <dgm:spPr/>
    </dgm:pt>
    <dgm:pt modelId="{7FEF5131-9A8A-47F7-87B2-4DF526497ED3}" type="pres">
      <dgm:prSet presAssocID="{0CF7DB97-6BD2-476B-B9F3-2ADD94A5CBF0}" presName="Parent1" presStyleLbl="node1" presStyleIdx="0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B3C0E0-B9DE-4866-9F33-1C12FCF9557A}" type="pres">
      <dgm:prSet presAssocID="{0CF7DB97-6BD2-476B-B9F3-2ADD94A5CBF0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7931EB-821E-4E2E-B1C9-A06EBAD61175}" type="pres">
      <dgm:prSet presAssocID="{0CF7DB97-6BD2-476B-B9F3-2ADD94A5CBF0}" presName="BalanceSpacing" presStyleCnt="0"/>
      <dgm:spPr/>
    </dgm:pt>
    <dgm:pt modelId="{25B381EC-BC4F-4BC5-9510-44157AABB49A}" type="pres">
      <dgm:prSet presAssocID="{0CF7DB97-6BD2-476B-B9F3-2ADD94A5CBF0}" presName="BalanceSpacing1" presStyleCnt="0"/>
      <dgm:spPr/>
    </dgm:pt>
    <dgm:pt modelId="{4AC502BB-1C13-4F10-900F-C29CC57C3686}" type="pres">
      <dgm:prSet presAssocID="{137F051E-7945-4FD4-AA45-1250E6B534A2}" presName="Accent1Text" presStyleLbl="node1" presStyleIdx="1" presStyleCnt="8"/>
      <dgm:spPr/>
      <dgm:t>
        <a:bodyPr/>
        <a:lstStyle/>
        <a:p>
          <a:endParaRPr lang="ru-RU"/>
        </a:p>
      </dgm:t>
    </dgm:pt>
    <dgm:pt modelId="{96571CE0-CA15-4518-9BD6-523A911EDACF}" type="pres">
      <dgm:prSet presAssocID="{137F051E-7945-4FD4-AA45-1250E6B534A2}" presName="spaceBetweenRectangles" presStyleCnt="0"/>
      <dgm:spPr/>
    </dgm:pt>
    <dgm:pt modelId="{8653928C-6669-4AEA-9303-F371D1001306}" type="pres">
      <dgm:prSet presAssocID="{1D48B390-0748-4423-95A2-D997D635D824}" presName="composite" presStyleCnt="0"/>
      <dgm:spPr/>
    </dgm:pt>
    <dgm:pt modelId="{48FB6118-7918-4A73-B5E4-D456B4AF2FC0}" type="pres">
      <dgm:prSet presAssocID="{1D48B390-0748-4423-95A2-D997D635D824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6C3EAB-39F2-4A03-A547-B50E2DACFD44}" type="pres">
      <dgm:prSet presAssocID="{1D48B390-0748-4423-95A2-D997D635D824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A5D13A-126B-44D6-9404-16D5FA0BF16C}" type="pres">
      <dgm:prSet presAssocID="{1D48B390-0748-4423-95A2-D997D635D824}" presName="BalanceSpacing" presStyleCnt="0"/>
      <dgm:spPr/>
    </dgm:pt>
    <dgm:pt modelId="{87785EB2-7B81-4D58-B4FA-F55B79C12107}" type="pres">
      <dgm:prSet presAssocID="{1D48B390-0748-4423-95A2-D997D635D824}" presName="BalanceSpacing1" presStyleCnt="0"/>
      <dgm:spPr/>
    </dgm:pt>
    <dgm:pt modelId="{3FDF9371-1703-4F17-86B6-85D6F5527519}" type="pres">
      <dgm:prSet presAssocID="{5A2E7BA2-ECE2-4AA9-B3B0-643DEA8F5A13}" presName="Accent1Text" presStyleLbl="node1" presStyleIdx="3" presStyleCnt="8"/>
      <dgm:spPr/>
      <dgm:t>
        <a:bodyPr/>
        <a:lstStyle/>
        <a:p>
          <a:endParaRPr lang="ru-RU"/>
        </a:p>
      </dgm:t>
    </dgm:pt>
    <dgm:pt modelId="{6EF72388-EBF2-4972-B1D9-3A79389AAE13}" type="pres">
      <dgm:prSet presAssocID="{5A2E7BA2-ECE2-4AA9-B3B0-643DEA8F5A13}" presName="spaceBetweenRectangles" presStyleCnt="0"/>
      <dgm:spPr/>
    </dgm:pt>
    <dgm:pt modelId="{466BFC8B-3BC7-4EA7-95C5-408C65F20F00}" type="pres">
      <dgm:prSet presAssocID="{499D5604-BABC-4F4F-9496-D9EA6503FC45}" presName="composite" presStyleCnt="0"/>
      <dgm:spPr/>
    </dgm:pt>
    <dgm:pt modelId="{D82CA46C-AC47-4595-9AA9-5E54DA6D4B2E}" type="pres">
      <dgm:prSet presAssocID="{499D5604-BABC-4F4F-9496-D9EA6503FC45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EFEDD6-3564-42CD-BA18-9CFEFFDA5815}" type="pres">
      <dgm:prSet presAssocID="{499D5604-BABC-4F4F-9496-D9EA6503FC45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F8000D-0A4A-4A0E-95E2-9EB738351A5C}" type="pres">
      <dgm:prSet presAssocID="{499D5604-BABC-4F4F-9496-D9EA6503FC45}" presName="BalanceSpacing" presStyleCnt="0"/>
      <dgm:spPr/>
    </dgm:pt>
    <dgm:pt modelId="{3869D7E8-8548-44CA-A1D7-98D40365C420}" type="pres">
      <dgm:prSet presAssocID="{499D5604-BABC-4F4F-9496-D9EA6503FC45}" presName="BalanceSpacing1" presStyleCnt="0"/>
      <dgm:spPr/>
    </dgm:pt>
    <dgm:pt modelId="{585956F3-2D26-4068-87B6-66B66D0FA11C}" type="pres">
      <dgm:prSet presAssocID="{261E665F-4639-4BE0-B655-8DA8F669A5A4}" presName="Accent1Text" presStyleLbl="node1" presStyleIdx="5" presStyleCnt="8"/>
      <dgm:spPr/>
      <dgm:t>
        <a:bodyPr/>
        <a:lstStyle/>
        <a:p>
          <a:endParaRPr lang="ru-RU"/>
        </a:p>
      </dgm:t>
    </dgm:pt>
    <dgm:pt modelId="{09073896-2DDE-42D1-816D-E2DC5EAD0752}" type="pres">
      <dgm:prSet presAssocID="{261E665F-4639-4BE0-B655-8DA8F669A5A4}" presName="spaceBetweenRectangles" presStyleCnt="0"/>
      <dgm:spPr/>
    </dgm:pt>
    <dgm:pt modelId="{87F6BF52-1C69-4F82-87E6-FE50322DB4B6}" type="pres">
      <dgm:prSet presAssocID="{36529B0A-D35A-4B8F-98BF-3DEE1B87875C}" presName="composite" presStyleCnt="0"/>
      <dgm:spPr/>
    </dgm:pt>
    <dgm:pt modelId="{592AA268-0842-41EC-81EB-1404443C1E4D}" type="pres">
      <dgm:prSet presAssocID="{36529B0A-D35A-4B8F-98BF-3DEE1B87875C}" presName="Parent1" presStyleLbl="node1" presStyleIdx="6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E788AE-B6F2-41F5-8CDB-DE82F0DB359F}" type="pres">
      <dgm:prSet presAssocID="{36529B0A-D35A-4B8F-98BF-3DEE1B87875C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8B66F6-2A2F-45B5-A70A-07BBA4D959D2}" type="pres">
      <dgm:prSet presAssocID="{36529B0A-D35A-4B8F-98BF-3DEE1B87875C}" presName="BalanceSpacing" presStyleCnt="0"/>
      <dgm:spPr/>
    </dgm:pt>
    <dgm:pt modelId="{0002BF93-7766-4D0A-9F4E-4AA90179E1C1}" type="pres">
      <dgm:prSet presAssocID="{36529B0A-D35A-4B8F-98BF-3DEE1B87875C}" presName="BalanceSpacing1" presStyleCnt="0"/>
      <dgm:spPr/>
    </dgm:pt>
    <dgm:pt modelId="{C16FC536-2DAC-49F5-8D2D-F7AFB8666509}" type="pres">
      <dgm:prSet presAssocID="{8C925833-35D9-48B4-B375-AC380610EE6C}" presName="Accent1Text" presStyleLbl="node1" presStyleIdx="7" presStyleCnt="8"/>
      <dgm:spPr/>
      <dgm:t>
        <a:bodyPr/>
        <a:lstStyle/>
        <a:p>
          <a:endParaRPr lang="ru-RU"/>
        </a:p>
      </dgm:t>
    </dgm:pt>
  </dgm:ptLst>
  <dgm:cxnLst>
    <dgm:cxn modelId="{90018639-63E8-414B-B21B-22090B2984ED}" srcId="{781186DC-B450-4C03-847E-04475C6CDBFA}" destId="{36529B0A-D35A-4B8F-98BF-3DEE1B87875C}" srcOrd="3" destOrd="0" parTransId="{8781FEE1-0CB5-4AA2-8E3E-A81CF9C87074}" sibTransId="{8C925833-35D9-48B4-B375-AC380610EE6C}"/>
    <dgm:cxn modelId="{B462D813-ACF6-41F0-B5E5-45821E2E4B79}" type="presOf" srcId="{EC0EDDDA-D316-40D3-B07B-68C7A471A3AD}" destId="{AAEFEDD6-3564-42CD-BA18-9CFEFFDA5815}" srcOrd="0" destOrd="0" presId="urn:microsoft.com/office/officeart/2008/layout/AlternatingHexagons"/>
    <dgm:cxn modelId="{A834F343-E71C-479B-BEDC-2E982CE70FFB}" type="presOf" srcId="{0CF7DB97-6BD2-476B-B9F3-2ADD94A5CBF0}" destId="{7FEF5131-9A8A-47F7-87B2-4DF526497ED3}" srcOrd="0" destOrd="0" presId="urn:microsoft.com/office/officeart/2008/layout/AlternatingHexagons"/>
    <dgm:cxn modelId="{E1875FB4-6A76-4125-B55B-DF70B33F0787}" type="presOf" srcId="{5A2E7BA2-ECE2-4AA9-B3B0-643DEA8F5A13}" destId="{3FDF9371-1703-4F17-86B6-85D6F5527519}" srcOrd="0" destOrd="0" presId="urn:microsoft.com/office/officeart/2008/layout/AlternatingHexagons"/>
    <dgm:cxn modelId="{AABA1479-38CE-42E8-9D6F-E445178309E9}" srcId="{781186DC-B450-4C03-847E-04475C6CDBFA}" destId="{0CF7DB97-6BD2-476B-B9F3-2ADD94A5CBF0}" srcOrd="0" destOrd="0" parTransId="{2C09DF17-ED5C-4F60-9B4E-932A1AB562B1}" sibTransId="{137F051E-7945-4FD4-AA45-1250E6B534A2}"/>
    <dgm:cxn modelId="{209B4463-F5CA-4ED2-9A9D-15F252EC64BC}" type="presOf" srcId="{499D5604-BABC-4F4F-9496-D9EA6503FC45}" destId="{D82CA46C-AC47-4595-9AA9-5E54DA6D4B2E}" srcOrd="0" destOrd="0" presId="urn:microsoft.com/office/officeart/2008/layout/AlternatingHexagons"/>
    <dgm:cxn modelId="{075BBB38-46B5-4F47-B3A2-51748C987EE8}" type="presOf" srcId="{51498048-E7B3-4AB9-9F1E-2E0768A9A37A}" destId="{6F6C3EAB-39F2-4A03-A547-B50E2DACFD44}" srcOrd="0" destOrd="0" presId="urn:microsoft.com/office/officeart/2008/layout/AlternatingHexagons"/>
    <dgm:cxn modelId="{F328499F-FB5E-4C5A-814D-BE58C83EE504}" srcId="{499D5604-BABC-4F4F-9496-D9EA6503FC45}" destId="{EC0EDDDA-D316-40D3-B07B-68C7A471A3AD}" srcOrd="0" destOrd="0" parTransId="{BA02ADE3-6407-494E-BC89-C40044D7C4BF}" sibTransId="{348BC71D-862C-4616-B78F-10FB4897ECDF}"/>
    <dgm:cxn modelId="{C3FB1E83-8B2B-4DED-9FD7-C245E72462F5}" srcId="{781186DC-B450-4C03-847E-04475C6CDBFA}" destId="{499D5604-BABC-4F4F-9496-D9EA6503FC45}" srcOrd="2" destOrd="0" parTransId="{8ED54244-CE2E-4E3C-BAC2-FC55B5E52175}" sibTransId="{261E665F-4639-4BE0-B655-8DA8F669A5A4}"/>
    <dgm:cxn modelId="{938534B1-729D-438C-8364-76FA8CBB1344}" srcId="{36529B0A-D35A-4B8F-98BF-3DEE1B87875C}" destId="{28F811FD-6E76-4040-B784-96FB0A9D9C18}" srcOrd="0" destOrd="0" parTransId="{22BEED91-A91E-4339-903A-1DDC270D79CA}" sibTransId="{F538BD0E-9E44-4954-8122-F94AC338336A}"/>
    <dgm:cxn modelId="{9C35CC46-60D6-49A3-9AEB-C925E78D63C5}" type="presOf" srcId="{137F051E-7945-4FD4-AA45-1250E6B534A2}" destId="{4AC502BB-1C13-4F10-900F-C29CC57C3686}" srcOrd="0" destOrd="0" presId="urn:microsoft.com/office/officeart/2008/layout/AlternatingHexagons"/>
    <dgm:cxn modelId="{7C7A9BD8-8DAA-450A-A87E-15D2134FDF37}" type="presOf" srcId="{28F811FD-6E76-4040-B784-96FB0A9D9C18}" destId="{1FE788AE-B6F2-41F5-8CDB-DE82F0DB359F}" srcOrd="0" destOrd="0" presId="urn:microsoft.com/office/officeart/2008/layout/AlternatingHexagons"/>
    <dgm:cxn modelId="{CA61E101-6159-47A9-99FE-F5A673D48CC1}" type="presOf" srcId="{781186DC-B450-4C03-847E-04475C6CDBFA}" destId="{B7B3AFBC-2C5D-477C-9D60-8B5062194830}" srcOrd="0" destOrd="0" presId="urn:microsoft.com/office/officeart/2008/layout/AlternatingHexagons"/>
    <dgm:cxn modelId="{339DA262-6278-40DB-8D00-6FB5BDB95AB2}" srcId="{0CF7DB97-6BD2-476B-B9F3-2ADD94A5CBF0}" destId="{E2ACDA9E-97BC-4E38-BE6E-3C5E54CC04DC}" srcOrd="0" destOrd="0" parTransId="{3145FDD8-A19D-4D6D-82C4-3F9700BA3A78}" sibTransId="{39835282-49E6-426D-8DA6-DB09A6175EBD}"/>
    <dgm:cxn modelId="{31B67264-A108-4EA8-97DD-A664D0487CA7}" type="presOf" srcId="{8C925833-35D9-48B4-B375-AC380610EE6C}" destId="{C16FC536-2DAC-49F5-8D2D-F7AFB8666509}" srcOrd="0" destOrd="0" presId="urn:microsoft.com/office/officeart/2008/layout/AlternatingHexagons"/>
    <dgm:cxn modelId="{4DDE7225-7DB0-40D3-84DD-E772FAEB9CED}" srcId="{1D48B390-0748-4423-95A2-D997D635D824}" destId="{51498048-E7B3-4AB9-9F1E-2E0768A9A37A}" srcOrd="0" destOrd="0" parTransId="{F01E821E-6375-4F53-BAB5-C74F3AF557BA}" sibTransId="{61949657-16E6-4A76-B1F2-42F15C764954}"/>
    <dgm:cxn modelId="{4E8CF1E6-F2FF-4C8C-AB6C-746B00199D25}" type="presOf" srcId="{36529B0A-D35A-4B8F-98BF-3DEE1B87875C}" destId="{592AA268-0842-41EC-81EB-1404443C1E4D}" srcOrd="0" destOrd="0" presId="urn:microsoft.com/office/officeart/2008/layout/AlternatingHexagons"/>
    <dgm:cxn modelId="{77C9742B-5CF0-4A3E-A5A2-7BC4CA1CD829}" type="presOf" srcId="{1D48B390-0748-4423-95A2-D997D635D824}" destId="{48FB6118-7918-4A73-B5E4-D456B4AF2FC0}" srcOrd="0" destOrd="0" presId="urn:microsoft.com/office/officeart/2008/layout/AlternatingHexagons"/>
    <dgm:cxn modelId="{A9B38284-0C13-43A2-974C-69E2455AE21D}" srcId="{781186DC-B450-4C03-847E-04475C6CDBFA}" destId="{1D48B390-0748-4423-95A2-D997D635D824}" srcOrd="1" destOrd="0" parTransId="{B3041743-F44B-4BAB-A566-7D24597BE4EC}" sibTransId="{5A2E7BA2-ECE2-4AA9-B3B0-643DEA8F5A13}"/>
    <dgm:cxn modelId="{DB015765-7BEC-4516-9A43-D7A0E3226891}" type="presOf" srcId="{261E665F-4639-4BE0-B655-8DA8F669A5A4}" destId="{585956F3-2D26-4068-87B6-66B66D0FA11C}" srcOrd="0" destOrd="0" presId="urn:microsoft.com/office/officeart/2008/layout/AlternatingHexagons"/>
    <dgm:cxn modelId="{8F7DDDEB-9962-4DA3-BE72-12F19330B017}" type="presOf" srcId="{E2ACDA9E-97BC-4E38-BE6E-3C5E54CC04DC}" destId="{2CB3C0E0-B9DE-4866-9F33-1C12FCF9557A}" srcOrd="0" destOrd="0" presId="urn:microsoft.com/office/officeart/2008/layout/AlternatingHexagons"/>
    <dgm:cxn modelId="{D40C7699-28B4-437C-BC14-02C0305CC9C6}" type="presParOf" srcId="{B7B3AFBC-2C5D-477C-9D60-8B5062194830}" destId="{286E84A6-F3F1-4BE9-B923-19E06C7F6B2C}" srcOrd="0" destOrd="0" presId="urn:microsoft.com/office/officeart/2008/layout/AlternatingHexagons"/>
    <dgm:cxn modelId="{24D3857C-CFAC-40D0-AF7A-7EC6699BF638}" type="presParOf" srcId="{286E84A6-F3F1-4BE9-B923-19E06C7F6B2C}" destId="{7FEF5131-9A8A-47F7-87B2-4DF526497ED3}" srcOrd="0" destOrd="0" presId="urn:microsoft.com/office/officeart/2008/layout/AlternatingHexagons"/>
    <dgm:cxn modelId="{449765AD-DF96-4B3F-992B-F9858B624B5A}" type="presParOf" srcId="{286E84A6-F3F1-4BE9-B923-19E06C7F6B2C}" destId="{2CB3C0E0-B9DE-4866-9F33-1C12FCF9557A}" srcOrd="1" destOrd="0" presId="urn:microsoft.com/office/officeart/2008/layout/AlternatingHexagons"/>
    <dgm:cxn modelId="{5C442888-E858-460A-91A1-05225EB283D4}" type="presParOf" srcId="{286E84A6-F3F1-4BE9-B923-19E06C7F6B2C}" destId="{E67931EB-821E-4E2E-B1C9-A06EBAD61175}" srcOrd="2" destOrd="0" presId="urn:microsoft.com/office/officeart/2008/layout/AlternatingHexagons"/>
    <dgm:cxn modelId="{90D5B9B3-320D-4CFF-9A2B-330A2D4D912F}" type="presParOf" srcId="{286E84A6-F3F1-4BE9-B923-19E06C7F6B2C}" destId="{25B381EC-BC4F-4BC5-9510-44157AABB49A}" srcOrd="3" destOrd="0" presId="urn:microsoft.com/office/officeart/2008/layout/AlternatingHexagons"/>
    <dgm:cxn modelId="{33B1D59C-CDA1-444A-82E4-E878307495B1}" type="presParOf" srcId="{286E84A6-F3F1-4BE9-B923-19E06C7F6B2C}" destId="{4AC502BB-1C13-4F10-900F-C29CC57C3686}" srcOrd="4" destOrd="0" presId="urn:microsoft.com/office/officeart/2008/layout/AlternatingHexagons"/>
    <dgm:cxn modelId="{4F2E7BE3-9870-41D9-B10C-F48FF98E3AC1}" type="presParOf" srcId="{B7B3AFBC-2C5D-477C-9D60-8B5062194830}" destId="{96571CE0-CA15-4518-9BD6-523A911EDACF}" srcOrd="1" destOrd="0" presId="urn:microsoft.com/office/officeart/2008/layout/AlternatingHexagons"/>
    <dgm:cxn modelId="{4F91EB13-618B-4EEF-A7F2-EDFCD90CFDD2}" type="presParOf" srcId="{B7B3AFBC-2C5D-477C-9D60-8B5062194830}" destId="{8653928C-6669-4AEA-9303-F371D1001306}" srcOrd="2" destOrd="0" presId="urn:microsoft.com/office/officeart/2008/layout/AlternatingHexagons"/>
    <dgm:cxn modelId="{0AAFCEF6-4917-4891-B61B-4F6AF71BEB57}" type="presParOf" srcId="{8653928C-6669-4AEA-9303-F371D1001306}" destId="{48FB6118-7918-4A73-B5E4-D456B4AF2FC0}" srcOrd="0" destOrd="0" presId="urn:microsoft.com/office/officeart/2008/layout/AlternatingHexagons"/>
    <dgm:cxn modelId="{F81FDD23-532D-458A-9B5F-E8CFDE2C28B3}" type="presParOf" srcId="{8653928C-6669-4AEA-9303-F371D1001306}" destId="{6F6C3EAB-39F2-4A03-A547-B50E2DACFD44}" srcOrd="1" destOrd="0" presId="urn:microsoft.com/office/officeart/2008/layout/AlternatingHexagons"/>
    <dgm:cxn modelId="{466AB077-34B8-4739-A246-5EB1DBCFE26F}" type="presParOf" srcId="{8653928C-6669-4AEA-9303-F371D1001306}" destId="{7AA5D13A-126B-44D6-9404-16D5FA0BF16C}" srcOrd="2" destOrd="0" presId="urn:microsoft.com/office/officeart/2008/layout/AlternatingHexagons"/>
    <dgm:cxn modelId="{1034638C-3BAC-437C-9B3A-F5B7FD68629F}" type="presParOf" srcId="{8653928C-6669-4AEA-9303-F371D1001306}" destId="{87785EB2-7B81-4D58-B4FA-F55B79C12107}" srcOrd="3" destOrd="0" presId="urn:microsoft.com/office/officeart/2008/layout/AlternatingHexagons"/>
    <dgm:cxn modelId="{E22FA83C-AC9D-413B-810B-2FD945B0BA71}" type="presParOf" srcId="{8653928C-6669-4AEA-9303-F371D1001306}" destId="{3FDF9371-1703-4F17-86B6-85D6F5527519}" srcOrd="4" destOrd="0" presId="urn:microsoft.com/office/officeart/2008/layout/AlternatingHexagons"/>
    <dgm:cxn modelId="{F0A9D3CC-E471-434D-843F-4806C618C7F6}" type="presParOf" srcId="{B7B3AFBC-2C5D-477C-9D60-8B5062194830}" destId="{6EF72388-EBF2-4972-B1D9-3A79389AAE13}" srcOrd="3" destOrd="0" presId="urn:microsoft.com/office/officeart/2008/layout/AlternatingHexagons"/>
    <dgm:cxn modelId="{F071FD9D-58FF-430C-8D79-A4D2946BD921}" type="presParOf" srcId="{B7B3AFBC-2C5D-477C-9D60-8B5062194830}" destId="{466BFC8B-3BC7-4EA7-95C5-408C65F20F00}" srcOrd="4" destOrd="0" presId="urn:microsoft.com/office/officeart/2008/layout/AlternatingHexagons"/>
    <dgm:cxn modelId="{A7E1A673-6A0D-4CB1-AA84-B2D5B089749A}" type="presParOf" srcId="{466BFC8B-3BC7-4EA7-95C5-408C65F20F00}" destId="{D82CA46C-AC47-4595-9AA9-5E54DA6D4B2E}" srcOrd="0" destOrd="0" presId="urn:microsoft.com/office/officeart/2008/layout/AlternatingHexagons"/>
    <dgm:cxn modelId="{F0244545-7FD1-44DA-A91A-46A42A64BD88}" type="presParOf" srcId="{466BFC8B-3BC7-4EA7-95C5-408C65F20F00}" destId="{AAEFEDD6-3564-42CD-BA18-9CFEFFDA5815}" srcOrd="1" destOrd="0" presId="urn:microsoft.com/office/officeart/2008/layout/AlternatingHexagons"/>
    <dgm:cxn modelId="{B4BC7195-B830-4EBE-91C2-7C1E23AAEEA3}" type="presParOf" srcId="{466BFC8B-3BC7-4EA7-95C5-408C65F20F00}" destId="{87F8000D-0A4A-4A0E-95E2-9EB738351A5C}" srcOrd="2" destOrd="0" presId="urn:microsoft.com/office/officeart/2008/layout/AlternatingHexagons"/>
    <dgm:cxn modelId="{FC39A9AE-4DA7-450F-8BAF-C7B97259F848}" type="presParOf" srcId="{466BFC8B-3BC7-4EA7-95C5-408C65F20F00}" destId="{3869D7E8-8548-44CA-A1D7-98D40365C420}" srcOrd="3" destOrd="0" presId="urn:microsoft.com/office/officeart/2008/layout/AlternatingHexagons"/>
    <dgm:cxn modelId="{6AC91100-58A1-48FC-AECB-0F1529835340}" type="presParOf" srcId="{466BFC8B-3BC7-4EA7-95C5-408C65F20F00}" destId="{585956F3-2D26-4068-87B6-66B66D0FA11C}" srcOrd="4" destOrd="0" presId="urn:microsoft.com/office/officeart/2008/layout/AlternatingHexagons"/>
    <dgm:cxn modelId="{578BF980-E144-4BE6-83BB-F6436D7DED96}" type="presParOf" srcId="{B7B3AFBC-2C5D-477C-9D60-8B5062194830}" destId="{09073896-2DDE-42D1-816D-E2DC5EAD0752}" srcOrd="5" destOrd="0" presId="urn:microsoft.com/office/officeart/2008/layout/AlternatingHexagons"/>
    <dgm:cxn modelId="{59C4FA07-AD80-4C5E-9542-99EC757131DF}" type="presParOf" srcId="{B7B3AFBC-2C5D-477C-9D60-8B5062194830}" destId="{87F6BF52-1C69-4F82-87E6-FE50322DB4B6}" srcOrd="6" destOrd="0" presId="urn:microsoft.com/office/officeart/2008/layout/AlternatingHexagons"/>
    <dgm:cxn modelId="{AA1D17A2-0177-4577-AC3C-24F2A8D798D6}" type="presParOf" srcId="{87F6BF52-1C69-4F82-87E6-FE50322DB4B6}" destId="{592AA268-0842-41EC-81EB-1404443C1E4D}" srcOrd="0" destOrd="0" presId="urn:microsoft.com/office/officeart/2008/layout/AlternatingHexagons"/>
    <dgm:cxn modelId="{1C1DD686-F315-4D62-B3AE-083B4A77DCAB}" type="presParOf" srcId="{87F6BF52-1C69-4F82-87E6-FE50322DB4B6}" destId="{1FE788AE-B6F2-41F5-8CDB-DE82F0DB359F}" srcOrd="1" destOrd="0" presId="urn:microsoft.com/office/officeart/2008/layout/AlternatingHexagons"/>
    <dgm:cxn modelId="{951F673D-D56F-4D3A-91E3-5172C54AEBAD}" type="presParOf" srcId="{87F6BF52-1C69-4F82-87E6-FE50322DB4B6}" destId="{8A8B66F6-2A2F-45B5-A70A-07BBA4D959D2}" srcOrd="2" destOrd="0" presId="urn:microsoft.com/office/officeart/2008/layout/AlternatingHexagons"/>
    <dgm:cxn modelId="{2D527F47-1D65-46D0-AFF5-F4568409BA77}" type="presParOf" srcId="{87F6BF52-1C69-4F82-87E6-FE50322DB4B6}" destId="{0002BF93-7766-4D0A-9F4E-4AA90179E1C1}" srcOrd="3" destOrd="0" presId="urn:microsoft.com/office/officeart/2008/layout/AlternatingHexagons"/>
    <dgm:cxn modelId="{F3296EC1-7BBC-481C-92C1-D631B7CE7121}" type="presParOf" srcId="{87F6BF52-1C69-4F82-87E6-FE50322DB4B6}" destId="{C16FC536-2DAC-49F5-8D2D-F7AFB8666509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C6A9C0-16A5-4F21-8F85-66BA8D427F9D}">
      <dsp:nvSpPr>
        <dsp:cNvPr id="0" name=""/>
        <dsp:cNvSpPr/>
      </dsp:nvSpPr>
      <dsp:spPr>
        <a:xfrm>
          <a:off x="1058" y="1496924"/>
          <a:ext cx="2476500" cy="12382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1</a:t>
          </a:r>
          <a:r>
            <a:rPr lang="ru-RU" sz="6500" kern="1200" dirty="0" smtClean="0"/>
            <a:t>1</a:t>
          </a:r>
          <a:endParaRPr lang="ru-RU" sz="6500" kern="1200" dirty="0"/>
        </a:p>
      </dsp:txBody>
      <dsp:txXfrm>
        <a:off x="37325" y="1533191"/>
        <a:ext cx="2403966" cy="1165716"/>
      </dsp:txXfrm>
    </dsp:sp>
    <dsp:sp modelId="{C5C333B2-5010-46EF-BD01-BE0A6531C46D}">
      <dsp:nvSpPr>
        <dsp:cNvPr id="0" name=""/>
        <dsp:cNvSpPr/>
      </dsp:nvSpPr>
      <dsp:spPr>
        <a:xfrm>
          <a:off x="248708" y="2735174"/>
          <a:ext cx="247650" cy="928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8687"/>
              </a:lnTo>
              <a:lnTo>
                <a:pt x="247650" y="9286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C5A047-0885-4E99-B9FC-9640CA958361}">
      <dsp:nvSpPr>
        <dsp:cNvPr id="0" name=""/>
        <dsp:cNvSpPr/>
      </dsp:nvSpPr>
      <dsp:spPr>
        <a:xfrm>
          <a:off x="496358" y="3044736"/>
          <a:ext cx="1981200" cy="12382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/>
            <a:t>Количество целевых капиталов под управлением</a:t>
          </a:r>
        </a:p>
      </dsp:txBody>
      <dsp:txXfrm>
        <a:off x="532625" y="3081003"/>
        <a:ext cx="1908666" cy="1165716"/>
      </dsp:txXfrm>
    </dsp:sp>
    <dsp:sp modelId="{768BBB24-84C1-4183-B351-B48A5C502310}">
      <dsp:nvSpPr>
        <dsp:cNvPr id="0" name=""/>
        <dsp:cNvSpPr/>
      </dsp:nvSpPr>
      <dsp:spPr>
        <a:xfrm>
          <a:off x="3096683" y="1496924"/>
          <a:ext cx="2476500" cy="12382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1 </a:t>
          </a:r>
          <a:r>
            <a:rPr lang="ru-RU" sz="6500" kern="1200" dirty="0" smtClean="0"/>
            <a:t>771</a:t>
          </a:r>
          <a:endParaRPr lang="ru-RU" sz="6500" kern="1200" dirty="0"/>
        </a:p>
      </dsp:txBody>
      <dsp:txXfrm>
        <a:off x="3132950" y="1533191"/>
        <a:ext cx="2403966" cy="1165716"/>
      </dsp:txXfrm>
    </dsp:sp>
    <dsp:sp modelId="{E464BA72-5FA9-4F53-8719-02B25CFAFD61}">
      <dsp:nvSpPr>
        <dsp:cNvPr id="0" name=""/>
        <dsp:cNvSpPr/>
      </dsp:nvSpPr>
      <dsp:spPr>
        <a:xfrm>
          <a:off x="3344333" y="2735174"/>
          <a:ext cx="247650" cy="928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8687"/>
              </a:lnTo>
              <a:lnTo>
                <a:pt x="247650" y="9286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1183CE-5547-4CFB-892F-15EF424D889E}">
      <dsp:nvSpPr>
        <dsp:cNvPr id="0" name=""/>
        <dsp:cNvSpPr/>
      </dsp:nvSpPr>
      <dsp:spPr>
        <a:xfrm>
          <a:off x="3591983" y="3044736"/>
          <a:ext cx="1981200" cy="12382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/>
            <a:t>Совокупная стоимость активов,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/>
            <a:t>млн. руб.</a:t>
          </a:r>
        </a:p>
      </dsp:txBody>
      <dsp:txXfrm>
        <a:off x="3628250" y="3081003"/>
        <a:ext cx="1908666" cy="1165716"/>
      </dsp:txXfrm>
    </dsp:sp>
    <dsp:sp modelId="{576F1A0C-B470-4DB4-B4F4-5A336812A934}">
      <dsp:nvSpPr>
        <dsp:cNvPr id="0" name=""/>
        <dsp:cNvSpPr/>
      </dsp:nvSpPr>
      <dsp:spPr>
        <a:xfrm>
          <a:off x="6192308" y="1496924"/>
          <a:ext cx="2476500" cy="12382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>
              <a:solidFill>
                <a:schemeClr val="bg1"/>
              </a:solidFill>
            </a:rPr>
            <a:t>11</a:t>
          </a:r>
          <a:endParaRPr lang="ru-RU" sz="6500" kern="1200" dirty="0">
            <a:solidFill>
              <a:schemeClr val="bg1"/>
            </a:solidFill>
          </a:endParaRPr>
        </a:p>
      </dsp:txBody>
      <dsp:txXfrm>
        <a:off x="6228575" y="1533191"/>
        <a:ext cx="2403966" cy="1165716"/>
      </dsp:txXfrm>
    </dsp:sp>
    <dsp:sp modelId="{04354BC4-7ECC-4056-81D3-B8C5C53B7DB4}">
      <dsp:nvSpPr>
        <dsp:cNvPr id="0" name=""/>
        <dsp:cNvSpPr/>
      </dsp:nvSpPr>
      <dsp:spPr>
        <a:xfrm>
          <a:off x="6439958" y="2735174"/>
          <a:ext cx="247650" cy="928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8687"/>
              </a:lnTo>
              <a:lnTo>
                <a:pt x="247650" y="9286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AE9869-57E9-47F0-BADB-D1319DB84E67}">
      <dsp:nvSpPr>
        <dsp:cNvPr id="0" name=""/>
        <dsp:cNvSpPr/>
      </dsp:nvSpPr>
      <dsp:spPr>
        <a:xfrm>
          <a:off x="6687608" y="3044736"/>
          <a:ext cx="1981200" cy="12382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/>
            <a:t>Среднегодовая доходность, % годовых*</a:t>
          </a:r>
        </a:p>
      </dsp:txBody>
      <dsp:txXfrm>
        <a:off x="6723875" y="3081003"/>
        <a:ext cx="1908666" cy="116571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EF5131-9A8A-47F7-87B2-4DF526497ED3}">
      <dsp:nvSpPr>
        <dsp:cNvPr id="0" name=""/>
        <dsp:cNvSpPr/>
      </dsp:nvSpPr>
      <dsp:spPr>
        <a:xfrm rot="5400000">
          <a:off x="3828668" y="119673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rgbClr val="0B96A5"/>
        </a:solidFill>
        <a:ln w="25400" cap="flat" cmpd="sng" algn="ctr">
          <a:solidFill>
            <a:srgbClr val="0B96A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>
              <a:solidFill>
                <a:schemeClr val="bg1"/>
              </a:solidFill>
            </a:rPr>
            <a:t>2020</a:t>
          </a:r>
        </a:p>
      </dsp:txBody>
      <dsp:txXfrm rot="-5400000">
        <a:off x="4194724" y="285448"/>
        <a:ext cx="1092924" cy="1256233"/>
      </dsp:txXfrm>
    </dsp:sp>
    <dsp:sp modelId="{2CB3C0E0-B9DE-4866-9F33-1C12FCF9557A}">
      <dsp:nvSpPr>
        <dsp:cNvPr id="0" name=""/>
        <dsp:cNvSpPr/>
      </dsp:nvSpPr>
      <dsp:spPr>
        <a:xfrm>
          <a:off x="5583258" y="366053"/>
          <a:ext cx="2036741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Год создания</a:t>
          </a:r>
        </a:p>
      </dsp:txBody>
      <dsp:txXfrm>
        <a:off x="5583258" y="366053"/>
        <a:ext cx="2036741" cy="1095022"/>
      </dsp:txXfrm>
    </dsp:sp>
    <dsp:sp modelId="{4AC502BB-1C13-4F10-900F-C29CC57C3686}">
      <dsp:nvSpPr>
        <dsp:cNvPr id="0" name=""/>
        <dsp:cNvSpPr/>
      </dsp:nvSpPr>
      <dsp:spPr>
        <a:xfrm rot="5400000">
          <a:off x="2113863" y="119673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B96A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2479919" y="285448"/>
        <a:ext cx="1092924" cy="1256233"/>
      </dsp:txXfrm>
    </dsp:sp>
    <dsp:sp modelId="{48FB6118-7918-4A73-B5E4-D456B4AF2FC0}">
      <dsp:nvSpPr>
        <dsp:cNvPr id="0" name=""/>
        <dsp:cNvSpPr/>
      </dsp:nvSpPr>
      <dsp:spPr>
        <a:xfrm rot="5400000">
          <a:off x="2967980" y="1668765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rgbClr val="0B96A5"/>
        </a:solidFill>
        <a:ln w="25400" cap="flat" cmpd="sng" algn="ctr">
          <a:solidFill>
            <a:srgbClr val="0B96A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>
              <a:solidFill>
                <a:schemeClr val="bg1"/>
              </a:solidFill>
            </a:rPr>
            <a:t>Не определён</a:t>
          </a:r>
        </a:p>
      </dsp:txBody>
      <dsp:txXfrm rot="-5400000">
        <a:off x="3334036" y="1834540"/>
        <a:ext cx="1092924" cy="1256233"/>
      </dsp:txXfrm>
    </dsp:sp>
    <dsp:sp modelId="{6F6C3EAB-39F2-4A03-A547-B50E2DACFD44}">
      <dsp:nvSpPr>
        <dsp:cNvPr id="0" name=""/>
        <dsp:cNvSpPr/>
      </dsp:nvSpPr>
      <dsp:spPr>
        <a:xfrm>
          <a:off x="1049866" y="1915145"/>
          <a:ext cx="1971040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Целевой размер, </a:t>
          </a:r>
          <a:br>
            <a:rPr lang="ru-RU" sz="1700" kern="1200" dirty="0"/>
          </a:br>
          <a:r>
            <a:rPr lang="ru-RU" sz="1700" kern="1200" dirty="0"/>
            <a:t>млн. руб.</a:t>
          </a:r>
        </a:p>
      </dsp:txBody>
      <dsp:txXfrm>
        <a:off x="1049866" y="1915145"/>
        <a:ext cx="1971040" cy="1095022"/>
      </dsp:txXfrm>
    </dsp:sp>
    <dsp:sp modelId="{3FDF9371-1703-4F17-86B6-85D6F5527519}">
      <dsp:nvSpPr>
        <dsp:cNvPr id="0" name=""/>
        <dsp:cNvSpPr/>
      </dsp:nvSpPr>
      <dsp:spPr>
        <a:xfrm rot="5400000">
          <a:off x="4682785" y="1668765"/>
          <a:ext cx="1825037" cy="1587782"/>
        </a:xfrm>
        <a:prstGeom prst="hexagon">
          <a:avLst>
            <a:gd name="adj" fmla="val 25000"/>
            <a:gd name="vf" fmla="val 115470"/>
          </a:avLst>
        </a:prstGeom>
        <a:noFill/>
        <a:ln w="25400" cap="flat" cmpd="sng" algn="ctr">
          <a:solidFill>
            <a:srgbClr val="0B96A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5048841" y="1834540"/>
        <a:ext cx="1092924" cy="1256233"/>
      </dsp:txXfrm>
    </dsp:sp>
    <dsp:sp modelId="{D82CA46C-AC47-4595-9AA9-5E54DA6D4B2E}">
      <dsp:nvSpPr>
        <dsp:cNvPr id="0" name=""/>
        <dsp:cNvSpPr/>
      </dsp:nvSpPr>
      <dsp:spPr>
        <a:xfrm rot="5400000">
          <a:off x="3828668" y="3217856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rgbClr val="0B96A5"/>
        </a:solidFill>
        <a:ln w="25400" cap="flat" cmpd="sng" algn="ctr">
          <a:solidFill>
            <a:srgbClr val="0B96A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>
              <a:solidFill>
                <a:schemeClr val="bg1"/>
              </a:solidFill>
            </a:rPr>
            <a:t>Не ограничено</a:t>
          </a:r>
        </a:p>
      </dsp:txBody>
      <dsp:txXfrm rot="-5400000">
        <a:off x="4194724" y="3383631"/>
        <a:ext cx="1092924" cy="1256233"/>
      </dsp:txXfrm>
    </dsp:sp>
    <dsp:sp modelId="{AAEFEDD6-3564-42CD-BA18-9CFEFFDA5815}">
      <dsp:nvSpPr>
        <dsp:cNvPr id="0" name=""/>
        <dsp:cNvSpPr/>
      </dsp:nvSpPr>
      <dsp:spPr>
        <a:xfrm>
          <a:off x="5583258" y="3464236"/>
          <a:ext cx="2036741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Количество жертвователей</a:t>
          </a:r>
        </a:p>
      </dsp:txBody>
      <dsp:txXfrm>
        <a:off x="5583258" y="3464236"/>
        <a:ext cx="2036741" cy="1095022"/>
      </dsp:txXfrm>
    </dsp:sp>
    <dsp:sp modelId="{585956F3-2D26-4068-87B6-66B66D0FA11C}">
      <dsp:nvSpPr>
        <dsp:cNvPr id="0" name=""/>
        <dsp:cNvSpPr/>
      </dsp:nvSpPr>
      <dsp:spPr>
        <a:xfrm rot="5400000">
          <a:off x="2113863" y="3217856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B96A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2479919" y="3383631"/>
        <a:ext cx="1092924" cy="1256233"/>
      </dsp:txXfrm>
    </dsp:sp>
    <dsp:sp modelId="{592AA268-0842-41EC-81EB-1404443C1E4D}">
      <dsp:nvSpPr>
        <dsp:cNvPr id="0" name=""/>
        <dsp:cNvSpPr/>
      </dsp:nvSpPr>
      <dsp:spPr>
        <a:xfrm rot="5400000">
          <a:off x="2967980" y="4766948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rgbClr val="0B96A5"/>
        </a:solidFill>
        <a:ln w="25400" cap="flat" cmpd="sng" algn="ctr">
          <a:solidFill>
            <a:srgbClr val="0B96A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>
              <a:solidFill>
                <a:schemeClr val="bg1"/>
              </a:solidFill>
            </a:rPr>
            <a:t>Не ограничен</a:t>
          </a:r>
        </a:p>
      </dsp:txBody>
      <dsp:txXfrm rot="-5400000">
        <a:off x="3334036" y="4932723"/>
        <a:ext cx="1092924" cy="1256233"/>
      </dsp:txXfrm>
    </dsp:sp>
    <dsp:sp modelId="{1FE788AE-B6F2-41F5-8CDB-DE82F0DB359F}">
      <dsp:nvSpPr>
        <dsp:cNvPr id="0" name=""/>
        <dsp:cNvSpPr/>
      </dsp:nvSpPr>
      <dsp:spPr>
        <a:xfrm>
          <a:off x="1049866" y="5013328"/>
          <a:ext cx="1971040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Целевой объём финансирования программы в год, млн. руб.</a:t>
          </a:r>
        </a:p>
      </dsp:txBody>
      <dsp:txXfrm>
        <a:off x="1049866" y="5013328"/>
        <a:ext cx="1971040" cy="1095022"/>
      </dsp:txXfrm>
    </dsp:sp>
    <dsp:sp modelId="{C16FC536-2DAC-49F5-8D2D-F7AFB8666509}">
      <dsp:nvSpPr>
        <dsp:cNvPr id="0" name=""/>
        <dsp:cNvSpPr/>
      </dsp:nvSpPr>
      <dsp:spPr>
        <a:xfrm rot="5400000">
          <a:off x="4682785" y="4766948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B96A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5048841" y="4932723"/>
        <a:ext cx="1092924" cy="125623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EF5131-9A8A-47F7-87B2-4DF526497ED3}">
      <dsp:nvSpPr>
        <dsp:cNvPr id="0" name=""/>
        <dsp:cNvSpPr/>
      </dsp:nvSpPr>
      <dsp:spPr>
        <a:xfrm rot="5400000">
          <a:off x="3828668" y="119673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rgbClr val="9E0FA1"/>
        </a:solidFill>
        <a:ln w="25400" cap="flat" cmpd="sng" algn="ctr">
          <a:solidFill>
            <a:srgbClr val="9E0FA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>
              <a:solidFill>
                <a:schemeClr val="bg1"/>
              </a:solidFill>
            </a:rPr>
            <a:t>2020</a:t>
          </a:r>
        </a:p>
      </dsp:txBody>
      <dsp:txXfrm rot="-5400000">
        <a:off x="4194724" y="285448"/>
        <a:ext cx="1092924" cy="1256233"/>
      </dsp:txXfrm>
    </dsp:sp>
    <dsp:sp modelId="{2CB3C0E0-B9DE-4866-9F33-1C12FCF9557A}">
      <dsp:nvSpPr>
        <dsp:cNvPr id="0" name=""/>
        <dsp:cNvSpPr/>
      </dsp:nvSpPr>
      <dsp:spPr>
        <a:xfrm>
          <a:off x="5583258" y="366053"/>
          <a:ext cx="2036741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Год создания</a:t>
          </a:r>
        </a:p>
      </dsp:txBody>
      <dsp:txXfrm>
        <a:off x="5583258" y="366053"/>
        <a:ext cx="2036741" cy="1095022"/>
      </dsp:txXfrm>
    </dsp:sp>
    <dsp:sp modelId="{4AC502BB-1C13-4F10-900F-C29CC57C3686}">
      <dsp:nvSpPr>
        <dsp:cNvPr id="0" name=""/>
        <dsp:cNvSpPr/>
      </dsp:nvSpPr>
      <dsp:spPr>
        <a:xfrm rot="5400000">
          <a:off x="2113863" y="119673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9E0FA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2479919" y="285448"/>
        <a:ext cx="1092924" cy="1256233"/>
      </dsp:txXfrm>
    </dsp:sp>
    <dsp:sp modelId="{48FB6118-7918-4A73-B5E4-D456B4AF2FC0}">
      <dsp:nvSpPr>
        <dsp:cNvPr id="0" name=""/>
        <dsp:cNvSpPr/>
      </dsp:nvSpPr>
      <dsp:spPr>
        <a:xfrm rot="5400000">
          <a:off x="2967980" y="1668765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rgbClr val="9E0FA1"/>
        </a:solidFill>
        <a:ln w="25400" cap="flat" cmpd="sng" algn="ctr">
          <a:solidFill>
            <a:srgbClr val="9E0FA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>
              <a:solidFill>
                <a:schemeClr val="bg1"/>
              </a:solidFill>
            </a:rPr>
            <a:t>200</a:t>
          </a:r>
          <a:endParaRPr lang="ru-RU" sz="3500" kern="1200" dirty="0">
            <a:solidFill>
              <a:schemeClr val="bg1"/>
            </a:solidFill>
          </a:endParaRPr>
        </a:p>
      </dsp:txBody>
      <dsp:txXfrm rot="-5400000">
        <a:off x="3334036" y="1834540"/>
        <a:ext cx="1092924" cy="1256233"/>
      </dsp:txXfrm>
    </dsp:sp>
    <dsp:sp modelId="{6F6C3EAB-39F2-4A03-A547-B50E2DACFD44}">
      <dsp:nvSpPr>
        <dsp:cNvPr id="0" name=""/>
        <dsp:cNvSpPr/>
      </dsp:nvSpPr>
      <dsp:spPr>
        <a:xfrm>
          <a:off x="1049866" y="1915145"/>
          <a:ext cx="1971040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Целевой размер, </a:t>
          </a:r>
          <a:br>
            <a:rPr lang="ru-RU" sz="1700" kern="1200" dirty="0"/>
          </a:br>
          <a:r>
            <a:rPr lang="ru-RU" sz="1700" kern="1200" dirty="0"/>
            <a:t>млн. руб.</a:t>
          </a:r>
        </a:p>
      </dsp:txBody>
      <dsp:txXfrm>
        <a:off x="1049866" y="1915145"/>
        <a:ext cx="1971040" cy="1095022"/>
      </dsp:txXfrm>
    </dsp:sp>
    <dsp:sp modelId="{3FDF9371-1703-4F17-86B6-85D6F5527519}">
      <dsp:nvSpPr>
        <dsp:cNvPr id="0" name=""/>
        <dsp:cNvSpPr/>
      </dsp:nvSpPr>
      <dsp:spPr>
        <a:xfrm rot="5400000">
          <a:off x="4682785" y="1668765"/>
          <a:ext cx="1825037" cy="1587782"/>
        </a:xfrm>
        <a:prstGeom prst="hexagon">
          <a:avLst>
            <a:gd name="adj" fmla="val 25000"/>
            <a:gd name="vf" fmla="val 115470"/>
          </a:avLst>
        </a:prstGeom>
        <a:noFill/>
        <a:ln w="25400" cap="flat" cmpd="sng" algn="ctr">
          <a:solidFill>
            <a:srgbClr val="9E0FA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5048841" y="1834540"/>
        <a:ext cx="1092924" cy="1256233"/>
      </dsp:txXfrm>
    </dsp:sp>
    <dsp:sp modelId="{D82CA46C-AC47-4595-9AA9-5E54DA6D4B2E}">
      <dsp:nvSpPr>
        <dsp:cNvPr id="0" name=""/>
        <dsp:cNvSpPr/>
      </dsp:nvSpPr>
      <dsp:spPr>
        <a:xfrm rot="5400000">
          <a:off x="3828668" y="3217856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rgbClr val="9E0FA1"/>
        </a:solidFill>
        <a:ln w="25400" cap="flat" cmpd="sng" algn="ctr">
          <a:solidFill>
            <a:srgbClr val="9E0FA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bg1"/>
              </a:solidFill>
            </a:rPr>
            <a:t>Не ограничено</a:t>
          </a:r>
          <a:endParaRPr lang="ru-RU" sz="1700" kern="1200" dirty="0">
            <a:solidFill>
              <a:schemeClr val="bg1"/>
            </a:solidFill>
          </a:endParaRPr>
        </a:p>
      </dsp:txBody>
      <dsp:txXfrm rot="-5400000">
        <a:off x="4194724" y="3383631"/>
        <a:ext cx="1092924" cy="1256233"/>
      </dsp:txXfrm>
    </dsp:sp>
    <dsp:sp modelId="{AAEFEDD6-3564-42CD-BA18-9CFEFFDA5815}">
      <dsp:nvSpPr>
        <dsp:cNvPr id="0" name=""/>
        <dsp:cNvSpPr/>
      </dsp:nvSpPr>
      <dsp:spPr>
        <a:xfrm>
          <a:off x="5583258" y="3464236"/>
          <a:ext cx="2036741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Количество жертвователей</a:t>
          </a:r>
        </a:p>
      </dsp:txBody>
      <dsp:txXfrm>
        <a:off x="5583258" y="3464236"/>
        <a:ext cx="2036741" cy="1095022"/>
      </dsp:txXfrm>
    </dsp:sp>
    <dsp:sp modelId="{585956F3-2D26-4068-87B6-66B66D0FA11C}">
      <dsp:nvSpPr>
        <dsp:cNvPr id="0" name=""/>
        <dsp:cNvSpPr/>
      </dsp:nvSpPr>
      <dsp:spPr>
        <a:xfrm rot="5400000">
          <a:off x="2113863" y="3217856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9E0FA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2479919" y="3383631"/>
        <a:ext cx="1092924" cy="1256233"/>
      </dsp:txXfrm>
    </dsp:sp>
    <dsp:sp modelId="{592AA268-0842-41EC-81EB-1404443C1E4D}">
      <dsp:nvSpPr>
        <dsp:cNvPr id="0" name=""/>
        <dsp:cNvSpPr/>
      </dsp:nvSpPr>
      <dsp:spPr>
        <a:xfrm rot="5400000">
          <a:off x="2967980" y="4766948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rgbClr val="9E0FA1"/>
        </a:solidFill>
        <a:ln w="25400" cap="flat" cmpd="sng" algn="ctr">
          <a:solidFill>
            <a:srgbClr val="9E0FA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>
              <a:solidFill>
                <a:schemeClr val="bg1"/>
              </a:solidFill>
            </a:rPr>
            <a:t>20</a:t>
          </a:r>
        </a:p>
      </dsp:txBody>
      <dsp:txXfrm rot="-5400000">
        <a:off x="3334036" y="4932723"/>
        <a:ext cx="1092924" cy="1256233"/>
      </dsp:txXfrm>
    </dsp:sp>
    <dsp:sp modelId="{1FE788AE-B6F2-41F5-8CDB-DE82F0DB359F}">
      <dsp:nvSpPr>
        <dsp:cNvPr id="0" name=""/>
        <dsp:cNvSpPr/>
      </dsp:nvSpPr>
      <dsp:spPr>
        <a:xfrm>
          <a:off x="1049866" y="5013328"/>
          <a:ext cx="1971040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Целевой объём финансирования программы в год, млн. руб.</a:t>
          </a:r>
        </a:p>
      </dsp:txBody>
      <dsp:txXfrm>
        <a:off x="1049866" y="5013328"/>
        <a:ext cx="1971040" cy="1095022"/>
      </dsp:txXfrm>
    </dsp:sp>
    <dsp:sp modelId="{C16FC536-2DAC-49F5-8D2D-F7AFB8666509}">
      <dsp:nvSpPr>
        <dsp:cNvPr id="0" name=""/>
        <dsp:cNvSpPr/>
      </dsp:nvSpPr>
      <dsp:spPr>
        <a:xfrm rot="5400000">
          <a:off x="4682785" y="4766948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9E0FA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5048841" y="4932723"/>
        <a:ext cx="1092924" cy="125623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EF5131-9A8A-47F7-87B2-4DF526497ED3}">
      <dsp:nvSpPr>
        <dsp:cNvPr id="0" name=""/>
        <dsp:cNvSpPr/>
      </dsp:nvSpPr>
      <dsp:spPr>
        <a:xfrm rot="5400000">
          <a:off x="3828668" y="119673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accent3"/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>
              <a:solidFill>
                <a:schemeClr val="bg1"/>
              </a:solidFill>
            </a:rPr>
            <a:t>2020</a:t>
          </a:r>
          <a:endParaRPr lang="ru-RU" sz="3500" kern="1200" dirty="0">
            <a:solidFill>
              <a:schemeClr val="bg1"/>
            </a:solidFill>
          </a:endParaRPr>
        </a:p>
      </dsp:txBody>
      <dsp:txXfrm rot="-5400000">
        <a:off x="4194724" y="285448"/>
        <a:ext cx="1092924" cy="1256233"/>
      </dsp:txXfrm>
    </dsp:sp>
    <dsp:sp modelId="{2CB3C0E0-B9DE-4866-9F33-1C12FCF9557A}">
      <dsp:nvSpPr>
        <dsp:cNvPr id="0" name=""/>
        <dsp:cNvSpPr/>
      </dsp:nvSpPr>
      <dsp:spPr>
        <a:xfrm>
          <a:off x="5583258" y="366053"/>
          <a:ext cx="2036741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Год создания</a:t>
          </a:r>
        </a:p>
      </dsp:txBody>
      <dsp:txXfrm>
        <a:off x="5583258" y="366053"/>
        <a:ext cx="2036741" cy="1095022"/>
      </dsp:txXfrm>
    </dsp:sp>
    <dsp:sp modelId="{4AC502BB-1C13-4F10-900F-C29CC57C3686}">
      <dsp:nvSpPr>
        <dsp:cNvPr id="0" name=""/>
        <dsp:cNvSpPr/>
      </dsp:nvSpPr>
      <dsp:spPr>
        <a:xfrm rot="5400000">
          <a:off x="2113863" y="119673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2479919" y="285448"/>
        <a:ext cx="1092924" cy="1256233"/>
      </dsp:txXfrm>
    </dsp:sp>
    <dsp:sp modelId="{48FB6118-7918-4A73-B5E4-D456B4AF2FC0}">
      <dsp:nvSpPr>
        <dsp:cNvPr id="0" name=""/>
        <dsp:cNvSpPr/>
      </dsp:nvSpPr>
      <dsp:spPr>
        <a:xfrm rot="5400000">
          <a:off x="2967980" y="1668765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accent3"/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>
              <a:solidFill>
                <a:schemeClr val="bg1"/>
              </a:solidFill>
            </a:rPr>
            <a:t>143</a:t>
          </a:r>
          <a:endParaRPr lang="ru-RU" sz="3500" kern="1200" dirty="0">
            <a:solidFill>
              <a:schemeClr val="bg1"/>
            </a:solidFill>
          </a:endParaRPr>
        </a:p>
      </dsp:txBody>
      <dsp:txXfrm rot="-5400000">
        <a:off x="3334036" y="1834540"/>
        <a:ext cx="1092924" cy="1256233"/>
      </dsp:txXfrm>
    </dsp:sp>
    <dsp:sp modelId="{6F6C3EAB-39F2-4A03-A547-B50E2DACFD44}">
      <dsp:nvSpPr>
        <dsp:cNvPr id="0" name=""/>
        <dsp:cNvSpPr/>
      </dsp:nvSpPr>
      <dsp:spPr>
        <a:xfrm>
          <a:off x="1049866" y="1915145"/>
          <a:ext cx="1971040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Целевой размер, млн. руб.</a:t>
          </a:r>
        </a:p>
      </dsp:txBody>
      <dsp:txXfrm>
        <a:off x="1049866" y="1915145"/>
        <a:ext cx="1971040" cy="1095022"/>
      </dsp:txXfrm>
    </dsp:sp>
    <dsp:sp modelId="{3FDF9371-1703-4F17-86B6-85D6F5527519}">
      <dsp:nvSpPr>
        <dsp:cNvPr id="0" name=""/>
        <dsp:cNvSpPr/>
      </dsp:nvSpPr>
      <dsp:spPr>
        <a:xfrm rot="5400000">
          <a:off x="4682785" y="1668765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5048841" y="1834540"/>
        <a:ext cx="1092924" cy="1256233"/>
      </dsp:txXfrm>
    </dsp:sp>
    <dsp:sp modelId="{D82CA46C-AC47-4595-9AA9-5E54DA6D4B2E}">
      <dsp:nvSpPr>
        <dsp:cNvPr id="0" name=""/>
        <dsp:cNvSpPr/>
      </dsp:nvSpPr>
      <dsp:spPr>
        <a:xfrm rot="5400000">
          <a:off x="3828668" y="3217856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accent3"/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>
              <a:solidFill>
                <a:schemeClr val="bg1"/>
              </a:solidFill>
            </a:rPr>
            <a:t>1</a:t>
          </a:r>
        </a:p>
      </dsp:txBody>
      <dsp:txXfrm rot="-5400000">
        <a:off x="4194724" y="3383631"/>
        <a:ext cx="1092924" cy="1256233"/>
      </dsp:txXfrm>
    </dsp:sp>
    <dsp:sp modelId="{AAEFEDD6-3564-42CD-BA18-9CFEFFDA5815}">
      <dsp:nvSpPr>
        <dsp:cNvPr id="0" name=""/>
        <dsp:cNvSpPr/>
      </dsp:nvSpPr>
      <dsp:spPr>
        <a:xfrm>
          <a:off x="5583258" y="3464236"/>
          <a:ext cx="2036741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Количество жертвователей</a:t>
          </a:r>
        </a:p>
      </dsp:txBody>
      <dsp:txXfrm>
        <a:off x="5583258" y="3464236"/>
        <a:ext cx="2036741" cy="1095022"/>
      </dsp:txXfrm>
    </dsp:sp>
    <dsp:sp modelId="{585956F3-2D26-4068-87B6-66B66D0FA11C}">
      <dsp:nvSpPr>
        <dsp:cNvPr id="0" name=""/>
        <dsp:cNvSpPr/>
      </dsp:nvSpPr>
      <dsp:spPr>
        <a:xfrm rot="5400000">
          <a:off x="2113863" y="3217856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2479919" y="3383631"/>
        <a:ext cx="1092924" cy="1256233"/>
      </dsp:txXfrm>
    </dsp:sp>
    <dsp:sp modelId="{592AA268-0842-41EC-81EB-1404443C1E4D}">
      <dsp:nvSpPr>
        <dsp:cNvPr id="0" name=""/>
        <dsp:cNvSpPr/>
      </dsp:nvSpPr>
      <dsp:spPr>
        <a:xfrm rot="5400000">
          <a:off x="2967980" y="4766948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accent3"/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>
              <a:solidFill>
                <a:schemeClr val="bg1"/>
              </a:solidFill>
            </a:rPr>
            <a:t>10</a:t>
          </a:r>
          <a:endParaRPr lang="ru-RU" sz="3500" kern="1200" dirty="0">
            <a:solidFill>
              <a:schemeClr val="bg1"/>
            </a:solidFill>
          </a:endParaRPr>
        </a:p>
      </dsp:txBody>
      <dsp:txXfrm rot="-5400000">
        <a:off x="3334036" y="4932723"/>
        <a:ext cx="1092924" cy="1256233"/>
      </dsp:txXfrm>
    </dsp:sp>
    <dsp:sp modelId="{1FE788AE-B6F2-41F5-8CDB-DE82F0DB359F}">
      <dsp:nvSpPr>
        <dsp:cNvPr id="0" name=""/>
        <dsp:cNvSpPr/>
      </dsp:nvSpPr>
      <dsp:spPr>
        <a:xfrm>
          <a:off x="1049866" y="5013328"/>
          <a:ext cx="1971040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Целевой объём финансирования программы в год, млн. руб.</a:t>
          </a:r>
        </a:p>
      </dsp:txBody>
      <dsp:txXfrm>
        <a:off x="1049866" y="5013328"/>
        <a:ext cx="1971040" cy="1095022"/>
      </dsp:txXfrm>
    </dsp:sp>
    <dsp:sp modelId="{C16FC536-2DAC-49F5-8D2D-F7AFB8666509}">
      <dsp:nvSpPr>
        <dsp:cNvPr id="0" name=""/>
        <dsp:cNvSpPr/>
      </dsp:nvSpPr>
      <dsp:spPr>
        <a:xfrm rot="5400000">
          <a:off x="4682785" y="4766948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5048841" y="4932723"/>
        <a:ext cx="1092924" cy="125623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EF5131-9A8A-47F7-87B2-4DF526497ED3}">
      <dsp:nvSpPr>
        <dsp:cNvPr id="0" name=""/>
        <dsp:cNvSpPr/>
      </dsp:nvSpPr>
      <dsp:spPr>
        <a:xfrm rot="5400000">
          <a:off x="3828668" y="119673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rgbClr val="00B050"/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2021</a:t>
          </a:r>
          <a:endParaRPr lang="ru-RU" sz="3500" kern="1200" dirty="0"/>
        </a:p>
      </dsp:txBody>
      <dsp:txXfrm rot="-5400000">
        <a:off x="4194724" y="285448"/>
        <a:ext cx="1092924" cy="1256233"/>
      </dsp:txXfrm>
    </dsp:sp>
    <dsp:sp modelId="{2CB3C0E0-B9DE-4866-9F33-1C12FCF9557A}">
      <dsp:nvSpPr>
        <dsp:cNvPr id="0" name=""/>
        <dsp:cNvSpPr/>
      </dsp:nvSpPr>
      <dsp:spPr>
        <a:xfrm>
          <a:off x="5583258" y="366053"/>
          <a:ext cx="2036741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Год создания</a:t>
          </a:r>
        </a:p>
      </dsp:txBody>
      <dsp:txXfrm>
        <a:off x="5583258" y="366053"/>
        <a:ext cx="2036741" cy="1095022"/>
      </dsp:txXfrm>
    </dsp:sp>
    <dsp:sp modelId="{4AC502BB-1C13-4F10-900F-C29CC57C3686}">
      <dsp:nvSpPr>
        <dsp:cNvPr id="0" name=""/>
        <dsp:cNvSpPr/>
      </dsp:nvSpPr>
      <dsp:spPr>
        <a:xfrm rot="5400000">
          <a:off x="2113863" y="119673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2479919" y="285448"/>
        <a:ext cx="1092924" cy="1256233"/>
      </dsp:txXfrm>
    </dsp:sp>
    <dsp:sp modelId="{48FB6118-7918-4A73-B5E4-D456B4AF2FC0}">
      <dsp:nvSpPr>
        <dsp:cNvPr id="0" name=""/>
        <dsp:cNvSpPr/>
      </dsp:nvSpPr>
      <dsp:spPr>
        <a:xfrm rot="5400000">
          <a:off x="2967980" y="1668765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rgbClr val="00B050"/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>
              <a:solidFill>
                <a:schemeClr val="tx1"/>
              </a:solidFill>
            </a:rPr>
            <a:t>150</a:t>
          </a:r>
          <a:endParaRPr lang="ru-RU" sz="3500" kern="1200" dirty="0">
            <a:solidFill>
              <a:schemeClr val="tx1"/>
            </a:solidFill>
          </a:endParaRPr>
        </a:p>
      </dsp:txBody>
      <dsp:txXfrm rot="-5400000">
        <a:off x="3334036" y="1834540"/>
        <a:ext cx="1092924" cy="1256233"/>
      </dsp:txXfrm>
    </dsp:sp>
    <dsp:sp modelId="{6F6C3EAB-39F2-4A03-A547-B50E2DACFD44}">
      <dsp:nvSpPr>
        <dsp:cNvPr id="0" name=""/>
        <dsp:cNvSpPr/>
      </dsp:nvSpPr>
      <dsp:spPr>
        <a:xfrm>
          <a:off x="1049866" y="1915145"/>
          <a:ext cx="1971040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Целевой размер, млн. руб.</a:t>
          </a:r>
        </a:p>
      </dsp:txBody>
      <dsp:txXfrm>
        <a:off x="1049866" y="1915145"/>
        <a:ext cx="1971040" cy="1095022"/>
      </dsp:txXfrm>
    </dsp:sp>
    <dsp:sp modelId="{3FDF9371-1703-4F17-86B6-85D6F5527519}">
      <dsp:nvSpPr>
        <dsp:cNvPr id="0" name=""/>
        <dsp:cNvSpPr/>
      </dsp:nvSpPr>
      <dsp:spPr>
        <a:xfrm rot="5400000">
          <a:off x="4682785" y="1668765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5048841" y="1834540"/>
        <a:ext cx="1092924" cy="1256233"/>
      </dsp:txXfrm>
    </dsp:sp>
    <dsp:sp modelId="{D82CA46C-AC47-4595-9AA9-5E54DA6D4B2E}">
      <dsp:nvSpPr>
        <dsp:cNvPr id="0" name=""/>
        <dsp:cNvSpPr/>
      </dsp:nvSpPr>
      <dsp:spPr>
        <a:xfrm rot="5400000">
          <a:off x="3828668" y="3217856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rgbClr val="00B050"/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smtClean="0"/>
            <a:t>1</a:t>
          </a:r>
          <a:endParaRPr lang="ru-RU" sz="3500" kern="1200" dirty="0"/>
        </a:p>
      </dsp:txBody>
      <dsp:txXfrm rot="-5400000">
        <a:off x="4194724" y="3383631"/>
        <a:ext cx="1092924" cy="1256233"/>
      </dsp:txXfrm>
    </dsp:sp>
    <dsp:sp modelId="{AAEFEDD6-3564-42CD-BA18-9CFEFFDA5815}">
      <dsp:nvSpPr>
        <dsp:cNvPr id="0" name=""/>
        <dsp:cNvSpPr/>
      </dsp:nvSpPr>
      <dsp:spPr>
        <a:xfrm>
          <a:off x="5583258" y="3464236"/>
          <a:ext cx="2036741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Количество жертвователей</a:t>
          </a:r>
        </a:p>
      </dsp:txBody>
      <dsp:txXfrm>
        <a:off x="5583258" y="3464236"/>
        <a:ext cx="2036741" cy="1095022"/>
      </dsp:txXfrm>
    </dsp:sp>
    <dsp:sp modelId="{585956F3-2D26-4068-87B6-66B66D0FA11C}">
      <dsp:nvSpPr>
        <dsp:cNvPr id="0" name=""/>
        <dsp:cNvSpPr/>
      </dsp:nvSpPr>
      <dsp:spPr>
        <a:xfrm rot="5400000">
          <a:off x="2113863" y="3217856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2479919" y="3383631"/>
        <a:ext cx="1092924" cy="1256233"/>
      </dsp:txXfrm>
    </dsp:sp>
    <dsp:sp modelId="{592AA268-0842-41EC-81EB-1404443C1E4D}">
      <dsp:nvSpPr>
        <dsp:cNvPr id="0" name=""/>
        <dsp:cNvSpPr/>
      </dsp:nvSpPr>
      <dsp:spPr>
        <a:xfrm rot="5400000">
          <a:off x="2967980" y="4766948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rgbClr val="00B050"/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>
              <a:solidFill>
                <a:schemeClr val="tx1"/>
              </a:solidFill>
            </a:rPr>
            <a:t>15</a:t>
          </a:r>
          <a:endParaRPr lang="ru-RU" sz="3500" kern="1200" dirty="0">
            <a:solidFill>
              <a:schemeClr val="tx1"/>
            </a:solidFill>
          </a:endParaRPr>
        </a:p>
      </dsp:txBody>
      <dsp:txXfrm rot="-5400000">
        <a:off x="3334036" y="4932723"/>
        <a:ext cx="1092924" cy="1256233"/>
      </dsp:txXfrm>
    </dsp:sp>
    <dsp:sp modelId="{1FE788AE-B6F2-41F5-8CDB-DE82F0DB359F}">
      <dsp:nvSpPr>
        <dsp:cNvPr id="0" name=""/>
        <dsp:cNvSpPr/>
      </dsp:nvSpPr>
      <dsp:spPr>
        <a:xfrm>
          <a:off x="1049866" y="5013328"/>
          <a:ext cx="1971040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Целевой объём финансирования программы в год, млн. руб.</a:t>
          </a:r>
        </a:p>
      </dsp:txBody>
      <dsp:txXfrm>
        <a:off x="1049866" y="5013328"/>
        <a:ext cx="1971040" cy="1095022"/>
      </dsp:txXfrm>
    </dsp:sp>
    <dsp:sp modelId="{C16FC536-2DAC-49F5-8D2D-F7AFB8666509}">
      <dsp:nvSpPr>
        <dsp:cNvPr id="0" name=""/>
        <dsp:cNvSpPr/>
      </dsp:nvSpPr>
      <dsp:spPr>
        <a:xfrm rot="5400000">
          <a:off x="4682785" y="4766948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5048841" y="4932723"/>
        <a:ext cx="1092924" cy="12562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C6A9C0-16A5-4F21-8F85-66BA8D427F9D}">
      <dsp:nvSpPr>
        <dsp:cNvPr id="0" name=""/>
        <dsp:cNvSpPr/>
      </dsp:nvSpPr>
      <dsp:spPr>
        <a:xfrm>
          <a:off x="1058" y="782759"/>
          <a:ext cx="2476500" cy="12382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>
              <a:solidFill>
                <a:schemeClr val="bg1"/>
              </a:solidFill>
            </a:rPr>
            <a:t>759</a:t>
          </a:r>
          <a:endParaRPr lang="ru-RU" sz="6500" kern="1200" dirty="0">
            <a:solidFill>
              <a:schemeClr val="bg1"/>
            </a:solidFill>
          </a:endParaRPr>
        </a:p>
      </dsp:txBody>
      <dsp:txXfrm>
        <a:off x="37325" y="819026"/>
        <a:ext cx="2403966" cy="1165716"/>
      </dsp:txXfrm>
    </dsp:sp>
    <dsp:sp modelId="{C5C333B2-5010-46EF-BD01-BE0A6531C46D}">
      <dsp:nvSpPr>
        <dsp:cNvPr id="0" name=""/>
        <dsp:cNvSpPr/>
      </dsp:nvSpPr>
      <dsp:spPr>
        <a:xfrm>
          <a:off x="248708" y="2021009"/>
          <a:ext cx="247650" cy="928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8687"/>
              </a:lnTo>
              <a:lnTo>
                <a:pt x="247650" y="9286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C5A047-0885-4E99-B9FC-9640CA958361}">
      <dsp:nvSpPr>
        <dsp:cNvPr id="0" name=""/>
        <dsp:cNvSpPr/>
      </dsp:nvSpPr>
      <dsp:spPr>
        <a:xfrm>
          <a:off x="496358" y="2330572"/>
          <a:ext cx="1981200" cy="12382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/>
            <a:t>Совокупный доход от доверительного управления, </a:t>
          </a:r>
          <a:br>
            <a:rPr lang="ru-RU" sz="1900" kern="1200" dirty="0"/>
          </a:br>
          <a:r>
            <a:rPr lang="ru-RU" sz="1900" kern="1200" dirty="0"/>
            <a:t>млн. руб.</a:t>
          </a:r>
        </a:p>
      </dsp:txBody>
      <dsp:txXfrm>
        <a:off x="532625" y="2366839"/>
        <a:ext cx="1908666" cy="1165716"/>
      </dsp:txXfrm>
    </dsp:sp>
    <dsp:sp modelId="{768BBB24-84C1-4183-B351-B48A5C502310}">
      <dsp:nvSpPr>
        <dsp:cNvPr id="0" name=""/>
        <dsp:cNvSpPr/>
      </dsp:nvSpPr>
      <dsp:spPr>
        <a:xfrm>
          <a:off x="3096683" y="782759"/>
          <a:ext cx="2476500" cy="12382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smtClean="0"/>
            <a:t>532</a:t>
          </a:r>
          <a:endParaRPr lang="ru-RU" sz="6500" kern="1200" dirty="0"/>
        </a:p>
      </dsp:txBody>
      <dsp:txXfrm>
        <a:off x="3132950" y="819026"/>
        <a:ext cx="2403966" cy="1165716"/>
      </dsp:txXfrm>
    </dsp:sp>
    <dsp:sp modelId="{E464BA72-5FA9-4F53-8719-02B25CFAFD61}">
      <dsp:nvSpPr>
        <dsp:cNvPr id="0" name=""/>
        <dsp:cNvSpPr/>
      </dsp:nvSpPr>
      <dsp:spPr>
        <a:xfrm>
          <a:off x="3344333" y="2021009"/>
          <a:ext cx="247650" cy="928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8687"/>
              </a:lnTo>
              <a:lnTo>
                <a:pt x="247650" y="9286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1183CE-5547-4CFB-892F-15EF424D889E}">
      <dsp:nvSpPr>
        <dsp:cNvPr id="0" name=""/>
        <dsp:cNvSpPr/>
      </dsp:nvSpPr>
      <dsp:spPr>
        <a:xfrm>
          <a:off x="3591983" y="2330572"/>
          <a:ext cx="1981200" cy="12382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/>
            <a:t>Совокупный доход, направленный в НИУ ВШЭ,</a:t>
          </a:r>
          <a:br>
            <a:rPr lang="ru-RU" sz="1900" kern="1200" dirty="0"/>
          </a:br>
          <a:r>
            <a:rPr lang="ru-RU" sz="1900" kern="1200" dirty="0"/>
            <a:t> млн руб.</a:t>
          </a:r>
        </a:p>
      </dsp:txBody>
      <dsp:txXfrm>
        <a:off x="3628250" y="2366839"/>
        <a:ext cx="1908666" cy="1165716"/>
      </dsp:txXfrm>
    </dsp:sp>
    <dsp:sp modelId="{576F1A0C-B470-4DB4-B4F4-5A336812A934}">
      <dsp:nvSpPr>
        <dsp:cNvPr id="0" name=""/>
        <dsp:cNvSpPr/>
      </dsp:nvSpPr>
      <dsp:spPr>
        <a:xfrm>
          <a:off x="6192308" y="782759"/>
          <a:ext cx="2476500" cy="12382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>
              <a:solidFill>
                <a:schemeClr val="bg1"/>
              </a:solidFill>
            </a:rPr>
            <a:t>1</a:t>
          </a:r>
          <a:r>
            <a:rPr lang="en-US" sz="6500" kern="1200" dirty="0" smtClean="0">
              <a:solidFill>
                <a:schemeClr val="bg1"/>
              </a:solidFill>
            </a:rPr>
            <a:t>68</a:t>
          </a:r>
          <a:endParaRPr lang="ru-RU" sz="6500" kern="1200" dirty="0">
            <a:solidFill>
              <a:schemeClr val="bg1"/>
            </a:solidFill>
          </a:endParaRPr>
        </a:p>
      </dsp:txBody>
      <dsp:txXfrm>
        <a:off x="6228575" y="819026"/>
        <a:ext cx="2403966" cy="1165716"/>
      </dsp:txXfrm>
    </dsp:sp>
    <dsp:sp modelId="{04354BC4-7ECC-4056-81D3-B8C5C53B7DB4}">
      <dsp:nvSpPr>
        <dsp:cNvPr id="0" name=""/>
        <dsp:cNvSpPr/>
      </dsp:nvSpPr>
      <dsp:spPr>
        <a:xfrm>
          <a:off x="6439958" y="2021009"/>
          <a:ext cx="247650" cy="928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8687"/>
              </a:lnTo>
              <a:lnTo>
                <a:pt x="247650" y="9286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AE9869-57E9-47F0-BADB-D1319DB84E67}">
      <dsp:nvSpPr>
        <dsp:cNvPr id="0" name=""/>
        <dsp:cNvSpPr/>
      </dsp:nvSpPr>
      <dsp:spPr>
        <a:xfrm>
          <a:off x="6687608" y="2330572"/>
          <a:ext cx="1981200" cy="12382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/>
            <a:t>Количество жертвователей, физ. и юр. лиц</a:t>
          </a:r>
        </a:p>
      </dsp:txBody>
      <dsp:txXfrm>
        <a:off x="6723875" y="2366839"/>
        <a:ext cx="1908666" cy="11657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EF5131-9A8A-47F7-87B2-4DF526497ED3}">
      <dsp:nvSpPr>
        <dsp:cNvPr id="0" name=""/>
        <dsp:cNvSpPr/>
      </dsp:nvSpPr>
      <dsp:spPr>
        <a:xfrm rot="5400000">
          <a:off x="3828668" y="119673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/>
            <a:t>2008</a:t>
          </a:r>
        </a:p>
      </dsp:txBody>
      <dsp:txXfrm rot="-5400000">
        <a:off x="4194724" y="285448"/>
        <a:ext cx="1092924" cy="1256233"/>
      </dsp:txXfrm>
    </dsp:sp>
    <dsp:sp modelId="{2CB3C0E0-B9DE-4866-9F33-1C12FCF9557A}">
      <dsp:nvSpPr>
        <dsp:cNvPr id="0" name=""/>
        <dsp:cNvSpPr/>
      </dsp:nvSpPr>
      <dsp:spPr>
        <a:xfrm>
          <a:off x="5583258" y="366053"/>
          <a:ext cx="2036741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Год создания</a:t>
          </a:r>
        </a:p>
      </dsp:txBody>
      <dsp:txXfrm>
        <a:off x="5583258" y="366053"/>
        <a:ext cx="2036741" cy="1095022"/>
      </dsp:txXfrm>
    </dsp:sp>
    <dsp:sp modelId="{4AC502BB-1C13-4F10-900F-C29CC57C3686}">
      <dsp:nvSpPr>
        <dsp:cNvPr id="0" name=""/>
        <dsp:cNvSpPr/>
      </dsp:nvSpPr>
      <dsp:spPr>
        <a:xfrm rot="5400000">
          <a:off x="2113863" y="119673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2479919" y="285448"/>
        <a:ext cx="1092924" cy="1256233"/>
      </dsp:txXfrm>
    </dsp:sp>
    <dsp:sp modelId="{48FB6118-7918-4A73-B5E4-D456B4AF2FC0}">
      <dsp:nvSpPr>
        <dsp:cNvPr id="0" name=""/>
        <dsp:cNvSpPr/>
      </dsp:nvSpPr>
      <dsp:spPr>
        <a:xfrm rot="5400000">
          <a:off x="2967980" y="1668765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Не ограничен</a:t>
          </a:r>
        </a:p>
      </dsp:txBody>
      <dsp:txXfrm rot="-5400000">
        <a:off x="3334036" y="1834540"/>
        <a:ext cx="1092924" cy="1256233"/>
      </dsp:txXfrm>
    </dsp:sp>
    <dsp:sp modelId="{6F6C3EAB-39F2-4A03-A547-B50E2DACFD44}">
      <dsp:nvSpPr>
        <dsp:cNvPr id="0" name=""/>
        <dsp:cNvSpPr/>
      </dsp:nvSpPr>
      <dsp:spPr>
        <a:xfrm>
          <a:off x="1049866" y="1915145"/>
          <a:ext cx="1971040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Целевой размер,</a:t>
          </a:r>
          <a:br>
            <a:rPr lang="ru-RU" sz="1700" kern="1200" dirty="0"/>
          </a:br>
          <a:r>
            <a:rPr lang="ru-RU" sz="1700" kern="1200" dirty="0"/>
            <a:t>млн. руб.</a:t>
          </a:r>
        </a:p>
      </dsp:txBody>
      <dsp:txXfrm>
        <a:off x="1049866" y="1915145"/>
        <a:ext cx="1971040" cy="1095022"/>
      </dsp:txXfrm>
    </dsp:sp>
    <dsp:sp modelId="{3FDF9371-1703-4F17-86B6-85D6F5527519}">
      <dsp:nvSpPr>
        <dsp:cNvPr id="0" name=""/>
        <dsp:cNvSpPr/>
      </dsp:nvSpPr>
      <dsp:spPr>
        <a:xfrm rot="5400000">
          <a:off x="4682785" y="1668765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5048841" y="1834540"/>
        <a:ext cx="1092924" cy="1256233"/>
      </dsp:txXfrm>
    </dsp:sp>
    <dsp:sp modelId="{D82CA46C-AC47-4595-9AA9-5E54DA6D4B2E}">
      <dsp:nvSpPr>
        <dsp:cNvPr id="0" name=""/>
        <dsp:cNvSpPr/>
      </dsp:nvSpPr>
      <dsp:spPr>
        <a:xfrm rot="5400000">
          <a:off x="3828668" y="3217856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Не ограничено</a:t>
          </a:r>
        </a:p>
      </dsp:txBody>
      <dsp:txXfrm rot="-5400000">
        <a:off x="4194724" y="3383631"/>
        <a:ext cx="1092924" cy="1256233"/>
      </dsp:txXfrm>
    </dsp:sp>
    <dsp:sp modelId="{AAEFEDD6-3564-42CD-BA18-9CFEFFDA5815}">
      <dsp:nvSpPr>
        <dsp:cNvPr id="0" name=""/>
        <dsp:cNvSpPr/>
      </dsp:nvSpPr>
      <dsp:spPr>
        <a:xfrm>
          <a:off x="5583258" y="3464236"/>
          <a:ext cx="2036741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Количество жертвователей</a:t>
          </a:r>
        </a:p>
      </dsp:txBody>
      <dsp:txXfrm>
        <a:off x="5583258" y="3464236"/>
        <a:ext cx="2036741" cy="1095022"/>
      </dsp:txXfrm>
    </dsp:sp>
    <dsp:sp modelId="{585956F3-2D26-4068-87B6-66B66D0FA11C}">
      <dsp:nvSpPr>
        <dsp:cNvPr id="0" name=""/>
        <dsp:cNvSpPr/>
      </dsp:nvSpPr>
      <dsp:spPr>
        <a:xfrm rot="5400000">
          <a:off x="2113863" y="3217856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2479919" y="3383631"/>
        <a:ext cx="1092924" cy="1256233"/>
      </dsp:txXfrm>
    </dsp:sp>
    <dsp:sp modelId="{592AA268-0842-41EC-81EB-1404443C1E4D}">
      <dsp:nvSpPr>
        <dsp:cNvPr id="0" name=""/>
        <dsp:cNvSpPr/>
      </dsp:nvSpPr>
      <dsp:spPr>
        <a:xfrm rot="5400000">
          <a:off x="2967980" y="4766948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50% дохода от ДУ</a:t>
          </a:r>
        </a:p>
      </dsp:txBody>
      <dsp:txXfrm rot="-5400000">
        <a:off x="3334036" y="4932723"/>
        <a:ext cx="1092924" cy="1256233"/>
      </dsp:txXfrm>
    </dsp:sp>
    <dsp:sp modelId="{1FE788AE-B6F2-41F5-8CDB-DE82F0DB359F}">
      <dsp:nvSpPr>
        <dsp:cNvPr id="0" name=""/>
        <dsp:cNvSpPr/>
      </dsp:nvSpPr>
      <dsp:spPr>
        <a:xfrm>
          <a:off x="1049866" y="5013328"/>
          <a:ext cx="1971040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Целевой объём финансирования программы в год, млн. руб.</a:t>
          </a:r>
        </a:p>
      </dsp:txBody>
      <dsp:txXfrm>
        <a:off x="1049866" y="5013328"/>
        <a:ext cx="1971040" cy="1095022"/>
      </dsp:txXfrm>
    </dsp:sp>
    <dsp:sp modelId="{C16FC536-2DAC-49F5-8D2D-F7AFB8666509}">
      <dsp:nvSpPr>
        <dsp:cNvPr id="0" name=""/>
        <dsp:cNvSpPr/>
      </dsp:nvSpPr>
      <dsp:spPr>
        <a:xfrm rot="5400000">
          <a:off x="4682785" y="4766948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5048841" y="4932723"/>
        <a:ext cx="1092924" cy="12562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EF5131-9A8A-47F7-87B2-4DF526497ED3}">
      <dsp:nvSpPr>
        <dsp:cNvPr id="0" name=""/>
        <dsp:cNvSpPr/>
      </dsp:nvSpPr>
      <dsp:spPr>
        <a:xfrm rot="5400000">
          <a:off x="3828668" y="119673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accent3"/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>
              <a:solidFill>
                <a:schemeClr val="bg1"/>
              </a:solidFill>
            </a:rPr>
            <a:t>2014</a:t>
          </a:r>
        </a:p>
      </dsp:txBody>
      <dsp:txXfrm rot="-5400000">
        <a:off x="4194724" y="285448"/>
        <a:ext cx="1092924" cy="1256233"/>
      </dsp:txXfrm>
    </dsp:sp>
    <dsp:sp modelId="{2CB3C0E0-B9DE-4866-9F33-1C12FCF9557A}">
      <dsp:nvSpPr>
        <dsp:cNvPr id="0" name=""/>
        <dsp:cNvSpPr/>
      </dsp:nvSpPr>
      <dsp:spPr>
        <a:xfrm>
          <a:off x="5583258" y="366053"/>
          <a:ext cx="2036741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Год создания</a:t>
          </a:r>
        </a:p>
      </dsp:txBody>
      <dsp:txXfrm>
        <a:off x="5583258" y="366053"/>
        <a:ext cx="2036741" cy="1095022"/>
      </dsp:txXfrm>
    </dsp:sp>
    <dsp:sp modelId="{4AC502BB-1C13-4F10-900F-C29CC57C3686}">
      <dsp:nvSpPr>
        <dsp:cNvPr id="0" name=""/>
        <dsp:cNvSpPr/>
      </dsp:nvSpPr>
      <dsp:spPr>
        <a:xfrm rot="5400000">
          <a:off x="2113863" y="119673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2479919" y="285448"/>
        <a:ext cx="1092924" cy="1256233"/>
      </dsp:txXfrm>
    </dsp:sp>
    <dsp:sp modelId="{48FB6118-7918-4A73-B5E4-D456B4AF2FC0}">
      <dsp:nvSpPr>
        <dsp:cNvPr id="0" name=""/>
        <dsp:cNvSpPr/>
      </dsp:nvSpPr>
      <dsp:spPr>
        <a:xfrm rot="5400000">
          <a:off x="2967980" y="1668765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accent3"/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>
              <a:solidFill>
                <a:schemeClr val="bg1"/>
              </a:solidFill>
            </a:rPr>
            <a:t>125</a:t>
          </a:r>
        </a:p>
      </dsp:txBody>
      <dsp:txXfrm rot="-5400000">
        <a:off x="3334036" y="1834540"/>
        <a:ext cx="1092924" cy="1256233"/>
      </dsp:txXfrm>
    </dsp:sp>
    <dsp:sp modelId="{6F6C3EAB-39F2-4A03-A547-B50E2DACFD44}">
      <dsp:nvSpPr>
        <dsp:cNvPr id="0" name=""/>
        <dsp:cNvSpPr/>
      </dsp:nvSpPr>
      <dsp:spPr>
        <a:xfrm>
          <a:off x="1049866" y="1915145"/>
          <a:ext cx="1971040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Целевой размер, млн. руб.</a:t>
          </a:r>
        </a:p>
      </dsp:txBody>
      <dsp:txXfrm>
        <a:off x="1049866" y="1915145"/>
        <a:ext cx="1971040" cy="1095022"/>
      </dsp:txXfrm>
    </dsp:sp>
    <dsp:sp modelId="{3FDF9371-1703-4F17-86B6-85D6F5527519}">
      <dsp:nvSpPr>
        <dsp:cNvPr id="0" name=""/>
        <dsp:cNvSpPr/>
      </dsp:nvSpPr>
      <dsp:spPr>
        <a:xfrm rot="5400000">
          <a:off x="4682785" y="1668765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5048841" y="1834540"/>
        <a:ext cx="1092924" cy="1256233"/>
      </dsp:txXfrm>
    </dsp:sp>
    <dsp:sp modelId="{D82CA46C-AC47-4595-9AA9-5E54DA6D4B2E}">
      <dsp:nvSpPr>
        <dsp:cNvPr id="0" name=""/>
        <dsp:cNvSpPr/>
      </dsp:nvSpPr>
      <dsp:spPr>
        <a:xfrm rot="5400000">
          <a:off x="3828668" y="3217856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accent3"/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>
              <a:solidFill>
                <a:schemeClr val="bg1"/>
              </a:solidFill>
            </a:rPr>
            <a:t>1</a:t>
          </a:r>
        </a:p>
      </dsp:txBody>
      <dsp:txXfrm rot="-5400000">
        <a:off x="4194724" y="3383631"/>
        <a:ext cx="1092924" cy="1256233"/>
      </dsp:txXfrm>
    </dsp:sp>
    <dsp:sp modelId="{AAEFEDD6-3564-42CD-BA18-9CFEFFDA5815}">
      <dsp:nvSpPr>
        <dsp:cNvPr id="0" name=""/>
        <dsp:cNvSpPr/>
      </dsp:nvSpPr>
      <dsp:spPr>
        <a:xfrm>
          <a:off x="5583258" y="3464236"/>
          <a:ext cx="2036741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Количество жертвователей</a:t>
          </a:r>
        </a:p>
      </dsp:txBody>
      <dsp:txXfrm>
        <a:off x="5583258" y="3464236"/>
        <a:ext cx="2036741" cy="1095022"/>
      </dsp:txXfrm>
    </dsp:sp>
    <dsp:sp modelId="{585956F3-2D26-4068-87B6-66B66D0FA11C}">
      <dsp:nvSpPr>
        <dsp:cNvPr id="0" name=""/>
        <dsp:cNvSpPr/>
      </dsp:nvSpPr>
      <dsp:spPr>
        <a:xfrm rot="5400000">
          <a:off x="2113863" y="3217856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2479919" y="3383631"/>
        <a:ext cx="1092924" cy="1256233"/>
      </dsp:txXfrm>
    </dsp:sp>
    <dsp:sp modelId="{592AA268-0842-41EC-81EB-1404443C1E4D}">
      <dsp:nvSpPr>
        <dsp:cNvPr id="0" name=""/>
        <dsp:cNvSpPr/>
      </dsp:nvSpPr>
      <dsp:spPr>
        <a:xfrm rot="5400000">
          <a:off x="2967980" y="4766948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accent3"/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>
              <a:solidFill>
                <a:schemeClr val="bg1"/>
              </a:solidFill>
            </a:rPr>
            <a:t>12</a:t>
          </a:r>
        </a:p>
      </dsp:txBody>
      <dsp:txXfrm rot="-5400000">
        <a:off x="3334036" y="4932723"/>
        <a:ext cx="1092924" cy="1256233"/>
      </dsp:txXfrm>
    </dsp:sp>
    <dsp:sp modelId="{1FE788AE-B6F2-41F5-8CDB-DE82F0DB359F}">
      <dsp:nvSpPr>
        <dsp:cNvPr id="0" name=""/>
        <dsp:cNvSpPr/>
      </dsp:nvSpPr>
      <dsp:spPr>
        <a:xfrm>
          <a:off x="1049866" y="5013328"/>
          <a:ext cx="1971040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Целевой объём финансирования программы в год, млн. руб.</a:t>
          </a:r>
        </a:p>
      </dsp:txBody>
      <dsp:txXfrm>
        <a:off x="1049866" y="5013328"/>
        <a:ext cx="1971040" cy="1095022"/>
      </dsp:txXfrm>
    </dsp:sp>
    <dsp:sp modelId="{C16FC536-2DAC-49F5-8D2D-F7AFB8666509}">
      <dsp:nvSpPr>
        <dsp:cNvPr id="0" name=""/>
        <dsp:cNvSpPr/>
      </dsp:nvSpPr>
      <dsp:spPr>
        <a:xfrm rot="5400000">
          <a:off x="4682785" y="4766948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5048841" y="4932723"/>
        <a:ext cx="1092924" cy="125623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EF5131-9A8A-47F7-87B2-4DF526497ED3}">
      <dsp:nvSpPr>
        <dsp:cNvPr id="0" name=""/>
        <dsp:cNvSpPr/>
      </dsp:nvSpPr>
      <dsp:spPr>
        <a:xfrm rot="5400000">
          <a:off x="3828668" y="119673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accent6"/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>
              <a:solidFill>
                <a:schemeClr val="bg1"/>
              </a:solidFill>
            </a:rPr>
            <a:t>2016</a:t>
          </a:r>
        </a:p>
      </dsp:txBody>
      <dsp:txXfrm rot="-5400000">
        <a:off x="4194724" y="285448"/>
        <a:ext cx="1092924" cy="1256233"/>
      </dsp:txXfrm>
    </dsp:sp>
    <dsp:sp modelId="{2CB3C0E0-B9DE-4866-9F33-1C12FCF9557A}">
      <dsp:nvSpPr>
        <dsp:cNvPr id="0" name=""/>
        <dsp:cNvSpPr/>
      </dsp:nvSpPr>
      <dsp:spPr>
        <a:xfrm>
          <a:off x="5583258" y="366053"/>
          <a:ext cx="2036741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Год создания</a:t>
          </a:r>
        </a:p>
      </dsp:txBody>
      <dsp:txXfrm>
        <a:off x="5583258" y="366053"/>
        <a:ext cx="2036741" cy="1095022"/>
      </dsp:txXfrm>
    </dsp:sp>
    <dsp:sp modelId="{4AC502BB-1C13-4F10-900F-C29CC57C3686}">
      <dsp:nvSpPr>
        <dsp:cNvPr id="0" name=""/>
        <dsp:cNvSpPr/>
      </dsp:nvSpPr>
      <dsp:spPr>
        <a:xfrm rot="5400000">
          <a:off x="2113863" y="119673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2479919" y="285448"/>
        <a:ext cx="1092924" cy="1256233"/>
      </dsp:txXfrm>
    </dsp:sp>
    <dsp:sp modelId="{48FB6118-7918-4A73-B5E4-D456B4AF2FC0}">
      <dsp:nvSpPr>
        <dsp:cNvPr id="0" name=""/>
        <dsp:cNvSpPr/>
      </dsp:nvSpPr>
      <dsp:spPr>
        <a:xfrm rot="5400000">
          <a:off x="2967980" y="1668765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accent6"/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>
              <a:solidFill>
                <a:schemeClr val="bg1"/>
              </a:solidFill>
            </a:rPr>
            <a:t>300</a:t>
          </a:r>
        </a:p>
      </dsp:txBody>
      <dsp:txXfrm rot="-5400000">
        <a:off x="3334036" y="1834540"/>
        <a:ext cx="1092924" cy="1256233"/>
      </dsp:txXfrm>
    </dsp:sp>
    <dsp:sp modelId="{6F6C3EAB-39F2-4A03-A547-B50E2DACFD44}">
      <dsp:nvSpPr>
        <dsp:cNvPr id="0" name=""/>
        <dsp:cNvSpPr/>
      </dsp:nvSpPr>
      <dsp:spPr>
        <a:xfrm>
          <a:off x="1049866" y="1915145"/>
          <a:ext cx="1971040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Целевой размер, млн. руб.</a:t>
          </a:r>
        </a:p>
      </dsp:txBody>
      <dsp:txXfrm>
        <a:off x="1049866" y="1915145"/>
        <a:ext cx="1971040" cy="1095022"/>
      </dsp:txXfrm>
    </dsp:sp>
    <dsp:sp modelId="{3FDF9371-1703-4F17-86B6-85D6F5527519}">
      <dsp:nvSpPr>
        <dsp:cNvPr id="0" name=""/>
        <dsp:cNvSpPr/>
      </dsp:nvSpPr>
      <dsp:spPr>
        <a:xfrm rot="5400000">
          <a:off x="4682785" y="1668765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5048841" y="1834540"/>
        <a:ext cx="1092924" cy="1256233"/>
      </dsp:txXfrm>
    </dsp:sp>
    <dsp:sp modelId="{D82CA46C-AC47-4595-9AA9-5E54DA6D4B2E}">
      <dsp:nvSpPr>
        <dsp:cNvPr id="0" name=""/>
        <dsp:cNvSpPr/>
      </dsp:nvSpPr>
      <dsp:spPr>
        <a:xfrm rot="5400000">
          <a:off x="3828668" y="3217856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accent6"/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>
              <a:solidFill>
                <a:schemeClr val="bg1"/>
              </a:solidFill>
            </a:rPr>
            <a:t>1</a:t>
          </a:r>
        </a:p>
      </dsp:txBody>
      <dsp:txXfrm rot="-5400000">
        <a:off x="4194724" y="3383631"/>
        <a:ext cx="1092924" cy="1256233"/>
      </dsp:txXfrm>
    </dsp:sp>
    <dsp:sp modelId="{AAEFEDD6-3564-42CD-BA18-9CFEFFDA5815}">
      <dsp:nvSpPr>
        <dsp:cNvPr id="0" name=""/>
        <dsp:cNvSpPr/>
      </dsp:nvSpPr>
      <dsp:spPr>
        <a:xfrm>
          <a:off x="5583258" y="3464236"/>
          <a:ext cx="2036741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Количество жертвователей</a:t>
          </a:r>
        </a:p>
      </dsp:txBody>
      <dsp:txXfrm>
        <a:off x="5583258" y="3464236"/>
        <a:ext cx="2036741" cy="1095022"/>
      </dsp:txXfrm>
    </dsp:sp>
    <dsp:sp modelId="{585956F3-2D26-4068-87B6-66B66D0FA11C}">
      <dsp:nvSpPr>
        <dsp:cNvPr id="0" name=""/>
        <dsp:cNvSpPr/>
      </dsp:nvSpPr>
      <dsp:spPr>
        <a:xfrm rot="5400000">
          <a:off x="2113863" y="3217856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2479919" y="3383631"/>
        <a:ext cx="1092924" cy="1256233"/>
      </dsp:txXfrm>
    </dsp:sp>
    <dsp:sp modelId="{592AA268-0842-41EC-81EB-1404443C1E4D}">
      <dsp:nvSpPr>
        <dsp:cNvPr id="0" name=""/>
        <dsp:cNvSpPr/>
      </dsp:nvSpPr>
      <dsp:spPr>
        <a:xfrm rot="5400000">
          <a:off x="2967980" y="4766948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accent6"/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>
              <a:solidFill>
                <a:schemeClr val="bg1"/>
              </a:solidFill>
            </a:rPr>
            <a:t>30</a:t>
          </a:r>
        </a:p>
      </dsp:txBody>
      <dsp:txXfrm rot="-5400000">
        <a:off x="3334036" y="4932723"/>
        <a:ext cx="1092924" cy="1256233"/>
      </dsp:txXfrm>
    </dsp:sp>
    <dsp:sp modelId="{1FE788AE-B6F2-41F5-8CDB-DE82F0DB359F}">
      <dsp:nvSpPr>
        <dsp:cNvPr id="0" name=""/>
        <dsp:cNvSpPr/>
      </dsp:nvSpPr>
      <dsp:spPr>
        <a:xfrm>
          <a:off x="1049866" y="5013328"/>
          <a:ext cx="1971040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Целевой объём финансирования программы в год, млн. руб.</a:t>
          </a:r>
        </a:p>
      </dsp:txBody>
      <dsp:txXfrm>
        <a:off x="1049866" y="5013328"/>
        <a:ext cx="1971040" cy="1095022"/>
      </dsp:txXfrm>
    </dsp:sp>
    <dsp:sp modelId="{C16FC536-2DAC-49F5-8D2D-F7AFB8666509}">
      <dsp:nvSpPr>
        <dsp:cNvPr id="0" name=""/>
        <dsp:cNvSpPr/>
      </dsp:nvSpPr>
      <dsp:spPr>
        <a:xfrm rot="5400000">
          <a:off x="4682785" y="4766948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5048841" y="4932723"/>
        <a:ext cx="1092924" cy="125623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EF5131-9A8A-47F7-87B2-4DF526497ED3}">
      <dsp:nvSpPr>
        <dsp:cNvPr id="0" name=""/>
        <dsp:cNvSpPr/>
      </dsp:nvSpPr>
      <dsp:spPr>
        <a:xfrm rot="5400000">
          <a:off x="3828668" y="119673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accent4"/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>
              <a:solidFill>
                <a:schemeClr val="bg1"/>
              </a:solidFill>
            </a:rPr>
            <a:t>2017</a:t>
          </a:r>
        </a:p>
      </dsp:txBody>
      <dsp:txXfrm rot="-5400000">
        <a:off x="4194724" y="285448"/>
        <a:ext cx="1092924" cy="1256233"/>
      </dsp:txXfrm>
    </dsp:sp>
    <dsp:sp modelId="{2CB3C0E0-B9DE-4866-9F33-1C12FCF9557A}">
      <dsp:nvSpPr>
        <dsp:cNvPr id="0" name=""/>
        <dsp:cNvSpPr/>
      </dsp:nvSpPr>
      <dsp:spPr>
        <a:xfrm>
          <a:off x="5583258" y="366053"/>
          <a:ext cx="2036741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Год создания</a:t>
          </a:r>
        </a:p>
      </dsp:txBody>
      <dsp:txXfrm>
        <a:off x="5583258" y="366053"/>
        <a:ext cx="2036741" cy="1095022"/>
      </dsp:txXfrm>
    </dsp:sp>
    <dsp:sp modelId="{4AC502BB-1C13-4F10-900F-C29CC57C3686}">
      <dsp:nvSpPr>
        <dsp:cNvPr id="0" name=""/>
        <dsp:cNvSpPr/>
      </dsp:nvSpPr>
      <dsp:spPr>
        <a:xfrm rot="5400000">
          <a:off x="2113863" y="119673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2479919" y="285448"/>
        <a:ext cx="1092924" cy="1256233"/>
      </dsp:txXfrm>
    </dsp:sp>
    <dsp:sp modelId="{48FB6118-7918-4A73-B5E4-D456B4AF2FC0}">
      <dsp:nvSpPr>
        <dsp:cNvPr id="0" name=""/>
        <dsp:cNvSpPr/>
      </dsp:nvSpPr>
      <dsp:spPr>
        <a:xfrm rot="5400000">
          <a:off x="2967980" y="1668765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accent4"/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>
              <a:solidFill>
                <a:schemeClr val="bg1"/>
              </a:solidFill>
            </a:rPr>
            <a:t>160</a:t>
          </a:r>
        </a:p>
      </dsp:txBody>
      <dsp:txXfrm rot="-5400000">
        <a:off x="3334036" y="1834540"/>
        <a:ext cx="1092924" cy="1256233"/>
      </dsp:txXfrm>
    </dsp:sp>
    <dsp:sp modelId="{6F6C3EAB-39F2-4A03-A547-B50E2DACFD44}">
      <dsp:nvSpPr>
        <dsp:cNvPr id="0" name=""/>
        <dsp:cNvSpPr/>
      </dsp:nvSpPr>
      <dsp:spPr>
        <a:xfrm>
          <a:off x="1049866" y="1915145"/>
          <a:ext cx="1971040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Целевой размер, млн. руб.</a:t>
          </a:r>
        </a:p>
      </dsp:txBody>
      <dsp:txXfrm>
        <a:off x="1049866" y="1915145"/>
        <a:ext cx="1971040" cy="1095022"/>
      </dsp:txXfrm>
    </dsp:sp>
    <dsp:sp modelId="{3FDF9371-1703-4F17-86B6-85D6F5527519}">
      <dsp:nvSpPr>
        <dsp:cNvPr id="0" name=""/>
        <dsp:cNvSpPr/>
      </dsp:nvSpPr>
      <dsp:spPr>
        <a:xfrm rot="5400000">
          <a:off x="4682785" y="1668765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5048841" y="1834540"/>
        <a:ext cx="1092924" cy="1256233"/>
      </dsp:txXfrm>
    </dsp:sp>
    <dsp:sp modelId="{D82CA46C-AC47-4595-9AA9-5E54DA6D4B2E}">
      <dsp:nvSpPr>
        <dsp:cNvPr id="0" name=""/>
        <dsp:cNvSpPr/>
      </dsp:nvSpPr>
      <dsp:spPr>
        <a:xfrm rot="5400000">
          <a:off x="3828668" y="3217856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accent4"/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>
              <a:solidFill>
                <a:schemeClr val="bg1"/>
              </a:solidFill>
            </a:rPr>
            <a:t>1</a:t>
          </a:r>
        </a:p>
      </dsp:txBody>
      <dsp:txXfrm rot="-5400000">
        <a:off x="4194724" y="3383631"/>
        <a:ext cx="1092924" cy="1256233"/>
      </dsp:txXfrm>
    </dsp:sp>
    <dsp:sp modelId="{AAEFEDD6-3564-42CD-BA18-9CFEFFDA5815}">
      <dsp:nvSpPr>
        <dsp:cNvPr id="0" name=""/>
        <dsp:cNvSpPr/>
      </dsp:nvSpPr>
      <dsp:spPr>
        <a:xfrm>
          <a:off x="5583258" y="3464236"/>
          <a:ext cx="2036741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Количество жертвователей</a:t>
          </a:r>
        </a:p>
      </dsp:txBody>
      <dsp:txXfrm>
        <a:off x="5583258" y="3464236"/>
        <a:ext cx="2036741" cy="1095022"/>
      </dsp:txXfrm>
    </dsp:sp>
    <dsp:sp modelId="{585956F3-2D26-4068-87B6-66B66D0FA11C}">
      <dsp:nvSpPr>
        <dsp:cNvPr id="0" name=""/>
        <dsp:cNvSpPr/>
      </dsp:nvSpPr>
      <dsp:spPr>
        <a:xfrm rot="5400000">
          <a:off x="2113863" y="3217856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2479919" y="3383631"/>
        <a:ext cx="1092924" cy="1256233"/>
      </dsp:txXfrm>
    </dsp:sp>
    <dsp:sp modelId="{592AA268-0842-41EC-81EB-1404443C1E4D}">
      <dsp:nvSpPr>
        <dsp:cNvPr id="0" name=""/>
        <dsp:cNvSpPr/>
      </dsp:nvSpPr>
      <dsp:spPr>
        <a:xfrm rot="5400000">
          <a:off x="2967980" y="4766948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accent4"/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>
              <a:solidFill>
                <a:schemeClr val="bg1"/>
              </a:solidFill>
            </a:rPr>
            <a:t>15</a:t>
          </a:r>
        </a:p>
      </dsp:txBody>
      <dsp:txXfrm rot="-5400000">
        <a:off x="3334036" y="4932723"/>
        <a:ext cx="1092924" cy="1256233"/>
      </dsp:txXfrm>
    </dsp:sp>
    <dsp:sp modelId="{1FE788AE-B6F2-41F5-8CDB-DE82F0DB359F}">
      <dsp:nvSpPr>
        <dsp:cNvPr id="0" name=""/>
        <dsp:cNvSpPr/>
      </dsp:nvSpPr>
      <dsp:spPr>
        <a:xfrm>
          <a:off x="1049866" y="5013328"/>
          <a:ext cx="1971040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Целевой объём финансирования программы в год, млн. руб.</a:t>
          </a:r>
        </a:p>
      </dsp:txBody>
      <dsp:txXfrm>
        <a:off x="1049866" y="5013328"/>
        <a:ext cx="1971040" cy="1095022"/>
      </dsp:txXfrm>
    </dsp:sp>
    <dsp:sp modelId="{C16FC536-2DAC-49F5-8D2D-F7AFB8666509}">
      <dsp:nvSpPr>
        <dsp:cNvPr id="0" name=""/>
        <dsp:cNvSpPr/>
      </dsp:nvSpPr>
      <dsp:spPr>
        <a:xfrm rot="5400000">
          <a:off x="4682785" y="4766948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5048841" y="4932723"/>
        <a:ext cx="1092924" cy="125623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EF5131-9A8A-47F7-87B2-4DF526497ED3}">
      <dsp:nvSpPr>
        <dsp:cNvPr id="0" name=""/>
        <dsp:cNvSpPr/>
      </dsp:nvSpPr>
      <dsp:spPr>
        <a:xfrm rot="5400000">
          <a:off x="3828668" y="119673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accent1"/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>
              <a:solidFill>
                <a:schemeClr val="bg1"/>
              </a:solidFill>
            </a:rPr>
            <a:t>2017</a:t>
          </a:r>
        </a:p>
      </dsp:txBody>
      <dsp:txXfrm rot="-5400000">
        <a:off x="4194724" y="285448"/>
        <a:ext cx="1092924" cy="1256233"/>
      </dsp:txXfrm>
    </dsp:sp>
    <dsp:sp modelId="{2CB3C0E0-B9DE-4866-9F33-1C12FCF9557A}">
      <dsp:nvSpPr>
        <dsp:cNvPr id="0" name=""/>
        <dsp:cNvSpPr/>
      </dsp:nvSpPr>
      <dsp:spPr>
        <a:xfrm>
          <a:off x="5583258" y="366053"/>
          <a:ext cx="2036741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Год создания</a:t>
          </a:r>
        </a:p>
      </dsp:txBody>
      <dsp:txXfrm>
        <a:off x="5583258" y="366053"/>
        <a:ext cx="2036741" cy="1095022"/>
      </dsp:txXfrm>
    </dsp:sp>
    <dsp:sp modelId="{4AC502BB-1C13-4F10-900F-C29CC57C3686}">
      <dsp:nvSpPr>
        <dsp:cNvPr id="0" name=""/>
        <dsp:cNvSpPr/>
      </dsp:nvSpPr>
      <dsp:spPr>
        <a:xfrm rot="5400000">
          <a:off x="2113863" y="119673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2479919" y="285448"/>
        <a:ext cx="1092924" cy="1256233"/>
      </dsp:txXfrm>
    </dsp:sp>
    <dsp:sp modelId="{48FB6118-7918-4A73-B5E4-D456B4AF2FC0}">
      <dsp:nvSpPr>
        <dsp:cNvPr id="0" name=""/>
        <dsp:cNvSpPr/>
      </dsp:nvSpPr>
      <dsp:spPr>
        <a:xfrm rot="5400000">
          <a:off x="2967980" y="1668765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accent1"/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>
              <a:solidFill>
                <a:schemeClr val="bg1"/>
              </a:solidFill>
            </a:rPr>
            <a:t>50</a:t>
          </a:r>
        </a:p>
      </dsp:txBody>
      <dsp:txXfrm rot="-5400000">
        <a:off x="3334036" y="1834540"/>
        <a:ext cx="1092924" cy="1256233"/>
      </dsp:txXfrm>
    </dsp:sp>
    <dsp:sp modelId="{6F6C3EAB-39F2-4A03-A547-B50E2DACFD44}">
      <dsp:nvSpPr>
        <dsp:cNvPr id="0" name=""/>
        <dsp:cNvSpPr/>
      </dsp:nvSpPr>
      <dsp:spPr>
        <a:xfrm>
          <a:off x="1049866" y="1915145"/>
          <a:ext cx="1971040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Целевой размер, </a:t>
          </a:r>
          <a:br>
            <a:rPr lang="ru-RU" sz="1700" kern="1200" dirty="0"/>
          </a:br>
          <a:r>
            <a:rPr lang="ru-RU" sz="1700" kern="1200" dirty="0"/>
            <a:t>млн. руб.</a:t>
          </a:r>
        </a:p>
      </dsp:txBody>
      <dsp:txXfrm>
        <a:off x="1049866" y="1915145"/>
        <a:ext cx="1971040" cy="1095022"/>
      </dsp:txXfrm>
    </dsp:sp>
    <dsp:sp modelId="{3FDF9371-1703-4F17-86B6-85D6F5527519}">
      <dsp:nvSpPr>
        <dsp:cNvPr id="0" name=""/>
        <dsp:cNvSpPr/>
      </dsp:nvSpPr>
      <dsp:spPr>
        <a:xfrm rot="5400000">
          <a:off x="4682785" y="1668765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5048841" y="1834540"/>
        <a:ext cx="1092924" cy="1256233"/>
      </dsp:txXfrm>
    </dsp:sp>
    <dsp:sp modelId="{D82CA46C-AC47-4595-9AA9-5E54DA6D4B2E}">
      <dsp:nvSpPr>
        <dsp:cNvPr id="0" name=""/>
        <dsp:cNvSpPr/>
      </dsp:nvSpPr>
      <dsp:spPr>
        <a:xfrm rot="5400000">
          <a:off x="3828668" y="3217856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accent1"/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>
              <a:solidFill>
                <a:schemeClr val="bg1"/>
              </a:solidFill>
            </a:rPr>
            <a:t>Не ограничено</a:t>
          </a:r>
        </a:p>
      </dsp:txBody>
      <dsp:txXfrm rot="-5400000">
        <a:off x="4194724" y="3383631"/>
        <a:ext cx="1092924" cy="1256233"/>
      </dsp:txXfrm>
    </dsp:sp>
    <dsp:sp modelId="{AAEFEDD6-3564-42CD-BA18-9CFEFFDA5815}">
      <dsp:nvSpPr>
        <dsp:cNvPr id="0" name=""/>
        <dsp:cNvSpPr/>
      </dsp:nvSpPr>
      <dsp:spPr>
        <a:xfrm>
          <a:off x="5583258" y="3464236"/>
          <a:ext cx="2036741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Количество жертвователей</a:t>
          </a:r>
        </a:p>
      </dsp:txBody>
      <dsp:txXfrm>
        <a:off x="5583258" y="3464236"/>
        <a:ext cx="2036741" cy="1095022"/>
      </dsp:txXfrm>
    </dsp:sp>
    <dsp:sp modelId="{585956F3-2D26-4068-87B6-66B66D0FA11C}">
      <dsp:nvSpPr>
        <dsp:cNvPr id="0" name=""/>
        <dsp:cNvSpPr/>
      </dsp:nvSpPr>
      <dsp:spPr>
        <a:xfrm rot="5400000">
          <a:off x="2113863" y="3217856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2479919" y="3383631"/>
        <a:ext cx="1092924" cy="1256233"/>
      </dsp:txXfrm>
    </dsp:sp>
    <dsp:sp modelId="{592AA268-0842-41EC-81EB-1404443C1E4D}">
      <dsp:nvSpPr>
        <dsp:cNvPr id="0" name=""/>
        <dsp:cNvSpPr/>
      </dsp:nvSpPr>
      <dsp:spPr>
        <a:xfrm rot="5400000">
          <a:off x="2967980" y="4766948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accent1"/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>
              <a:solidFill>
                <a:schemeClr val="bg1"/>
              </a:solidFill>
            </a:rPr>
            <a:t>5</a:t>
          </a:r>
        </a:p>
      </dsp:txBody>
      <dsp:txXfrm rot="-5400000">
        <a:off x="3334036" y="4932723"/>
        <a:ext cx="1092924" cy="1256233"/>
      </dsp:txXfrm>
    </dsp:sp>
    <dsp:sp modelId="{1FE788AE-B6F2-41F5-8CDB-DE82F0DB359F}">
      <dsp:nvSpPr>
        <dsp:cNvPr id="0" name=""/>
        <dsp:cNvSpPr/>
      </dsp:nvSpPr>
      <dsp:spPr>
        <a:xfrm>
          <a:off x="1049866" y="5013328"/>
          <a:ext cx="1971040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Целевой объём финансирования программы в год, млн. руб.</a:t>
          </a:r>
        </a:p>
      </dsp:txBody>
      <dsp:txXfrm>
        <a:off x="1049866" y="5013328"/>
        <a:ext cx="1971040" cy="1095022"/>
      </dsp:txXfrm>
    </dsp:sp>
    <dsp:sp modelId="{C16FC536-2DAC-49F5-8D2D-F7AFB8666509}">
      <dsp:nvSpPr>
        <dsp:cNvPr id="0" name=""/>
        <dsp:cNvSpPr/>
      </dsp:nvSpPr>
      <dsp:spPr>
        <a:xfrm rot="5400000">
          <a:off x="4682785" y="4766948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5048841" y="4932723"/>
        <a:ext cx="1092924" cy="125623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EF5131-9A8A-47F7-87B2-4DF526497ED3}">
      <dsp:nvSpPr>
        <dsp:cNvPr id="0" name=""/>
        <dsp:cNvSpPr/>
      </dsp:nvSpPr>
      <dsp:spPr>
        <a:xfrm rot="5400000">
          <a:off x="3828668" y="119673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accent5"/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>
              <a:solidFill>
                <a:schemeClr val="bg1"/>
              </a:solidFill>
            </a:rPr>
            <a:t>2018</a:t>
          </a:r>
        </a:p>
      </dsp:txBody>
      <dsp:txXfrm rot="-5400000">
        <a:off x="4194724" y="285448"/>
        <a:ext cx="1092924" cy="1256233"/>
      </dsp:txXfrm>
    </dsp:sp>
    <dsp:sp modelId="{2CB3C0E0-B9DE-4866-9F33-1C12FCF9557A}">
      <dsp:nvSpPr>
        <dsp:cNvPr id="0" name=""/>
        <dsp:cNvSpPr/>
      </dsp:nvSpPr>
      <dsp:spPr>
        <a:xfrm>
          <a:off x="5583258" y="366053"/>
          <a:ext cx="2036741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Год создания</a:t>
          </a:r>
        </a:p>
      </dsp:txBody>
      <dsp:txXfrm>
        <a:off x="5583258" y="366053"/>
        <a:ext cx="2036741" cy="1095022"/>
      </dsp:txXfrm>
    </dsp:sp>
    <dsp:sp modelId="{4AC502BB-1C13-4F10-900F-C29CC57C3686}">
      <dsp:nvSpPr>
        <dsp:cNvPr id="0" name=""/>
        <dsp:cNvSpPr/>
      </dsp:nvSpPr>
      <dsp:spPr>
        <a:xfrm rot="5400000">
          <a:off x="2113863" y="119673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2479919" y="285448"/>
        <a:ext cx="1092924" cy="1256233"/>
      </dsp:txXfrm>
    </dsp:sp>
    <dsp:sp modelId="{48FB6118-7918-4A73-B5E4-D456B4AF2FC0}">
      <dsp:nvSpPr>
        <dsp:cNvPr id="0" name=""/>
        <dsp:cNvSpPr/>
      </dsp:nvSpPr>
      <dsp:spPr>
        <a:xfrm rot="5400000">
          <a:off x="2967980" y="1668765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accent5"/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>
              <a:solidFill>
                <a:schemeClr val="bg1"/>
              </a:solidFill>
            </a:rPr>
            <a:t>100</a:t>
          </a:r>
        </a:p>
      </dsp:txBody>
      <dsp:txXfrm rot="-5400000">
        <a:off x="3334036" y="1834540"/>
        <a:ext cx="1092924" cy="1256233"/>
      </dsp:txXfrm>
    </dsp:sp>
    <dsp:sp modelId="{6F6C3EAB-39F2-4A03-A547-B50E2DACFD44}">
      <dsp:nvSpPr>
        <dsp:cNvPr id="0" name=""/>
        <dsp:cNvSpPr/>
      </dsp:nvSpPr>
      <dsp:spPr>
        <a:xfrm>
          <a:off x="1049866" y="1915145"/>
          <a:ext cx="1971040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Целевой размер, млн. руб.</a:t>
          </a:r>
        </a:p>
      </dsp:txBody>
      <dsp:txXfrm>
        <a:off x="1049866" y="1915145"/>
        <a:ext cx="1971040" cy="1095022"/>
      </dsp:txXfrm>
    </dsp:sp>
    <dsp:sp modelId="{3FDF9371-1703-4F17-86B6-85D6F5527519}">
      <dsp:nvSpPr>
        <dsp:cNvPr id="0" name=""/>
        <dsp:cNvSpPr/>
      </dsp:nvSpPr>
      <dsp:spPr>
        <a:xfrm rot="5400000">
          <a:off x="4682785" y="1668765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5048841" y="1834540"/>
        <a:ext cx="1092924" cy="1256233"/>
      </dsp:txXfrm>
    </dsp:sp>
    <dsp:sp modelId="{D82CA46C-AC47-4595-9AA9-5E54DA6D4B2E}">
      <dsp:nvSpPr>
        <dsp:cNvPr id="0" name=""/>
        <dsp:cNvSpPr/>
      </dsp:nvSpPr>
      <dsp:spPr>
        <a:xfrm rot="5400000">
          <a:off x="3828668" y="3217856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accent5"/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>
              <a:solidFill>
                <a:schemeClr val="bg1"/>
              </a:solidFill>
            </a:rPr>
            <a:t>1</a:t>
          </a:r>
        </a:p>
      </dsp:txBody>
      <dsp:txXfrm rot="-5400000">
        <a:off x="4194724" y="3383631"/>
        <a:ext cx="1092924" cy="1256233"/>
      </dsp:txXfrm>
    </dsp:sp>
    <dsp:sp modelId="{AAEFEDD6-3564-42CD-BA18-9CFEFFDA5815}">
      <dsp:nvSpPr>
        <dsp:cNvPr id="0" name=""/>
        <dsp:cNvSpPr/>
      </dsp:nvSpPr>
      <dsp:spPr>
        <a:xfrm>
          <a:off x="5583258" y="3464236"/>
          <a:ext cx="2036741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Количество жертвователей</a:t>
          </a:r>
        </a:p>
      </dsp:txBody>
      <dsp:txXfrm>
        <a:off x="5583258" y="3464236"/>
        <a:ext cx="2036741" cy="1095022"/>
      </dsp:txXfrm>
    </dsp:sp>
    <dsp:sp modelId="{585956F3-2D26-4068-87B6-66B66D0FA11C}">
      <dsp:nvSpPr>
        <dsp:cNvPr id="0" name=""/>
        <dsp:cNvSpPr/>
      </dsp:nvSpPr>
      <dsp:spPr>
        <a:xfrm rot="5400000">
          <a:off x="2113863" y="3217856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2479919" y="3383631"/>
        <a:ext cx="1092924" cy="1256233"/>
      </dsp:txXfrm>
    </dsp:sp>
    <dsp:sp modelId="{592AA268-0842-41EC-81EB-1404443C1E4D}">
      <dsp:nvSpPr>
        <dsp:cNvPr id="0" name=""/>
        <dsp:cNvSpPr/>
      </dsp:nvSpPr>
      <dsp:spPr>
        <a:xfrm rot="5400000">
          <a:off x="2967980" y="4766948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accent5"/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>
              <a:solidFill>
                <a:schemeClr val="bg1"/>
              </a:solidFill>
            </a:rPr>
            <a:t>10</a:t>
          </a:r>
        </a:p>
      </dsp:txBody>
      <dsp:txXfrm rot="-5400000">
        <a:off x="3334036" y="4932723"/>
        <a:ext cx="1092924" cy="1256233"/>
      </dsp:txXfrm>
    </dsp:sp>
    <dsp:sp modelId="{1FE788AE-B6F2-41F5-8CDB-DE82F0DB359F}">
      <dsp:nvSpPr>
        <dsp:cNvPr id="0" name=""/>
        <dsp:cNvSpPr/>
      </dsp:nvSpPr>
      <dsp:spPr>
        <a:xfrm>
          <a:off x="1049866" y="5013328"/>
          <a:ext cx="1971040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Целевой объём финансирования программы в год, млн. руб.</a:t>
          </a:r>
        </a:p>
      </dsp:txBody>
      <dsp:txXfrm>
        <a:off x="1049866" y="5013328"/>
        <a:ext cx="1971040" cy="1095022"/>
      </dsp:txXfrm>
    </dsp:sp>
    <dsp:sp modelId="{C16FC536-2DAC-49F5-8D2D-F7AFB8666509}">
      <dsp:nvSpPr>
        <dsp:cNvPr id="0" name=""/>
        <dsp:cNvSpPr/>
      </dsp:nvSpPr>
      <dsp:spPr>
        <a:xfrm rot="5400000">
          <a:off x="4682785" y="4766948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5048841" y="4932723"/>
        <a:ext cx="1092924" cy="125623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EF5131-9A8A-47F7-87B2-4DF526497ED3}">
      <dsp:nvSpPr>
        <dsp:cNvPr id="0" name=""/>
        <dsp:cNvSpPr/>
      </dsp:nvSpPr>
      <dsp:spPr>
        <a:xfrm rot="5400000">
          <a:off x="3828668" y="119673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accent2"/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>
              <a:solidFill>
                <a:schemeClr val="bg1"/>
              </a:solidFill>
            </a:rPr>
            <a:t>2019</a:t>
          </a:r>
        </a:p>
      </dsp:txBody>
      <dsp:txXfrm rot="-5400000">
        <a:off x="4194724" y="285448"/>
        <a:ext cx="1092924" cy="1256233"/>
      </dsp:txXfrm>
    </dsp:sp>
    <dsp:sp modelId="{2CB3C0E0-B9DE-4866-9F33-1C12FCF9557A}">
      <dsp:nvSpPr>
        <dsp:cNvPr id="0" name=""/>
        <dsp:cNvSpPr/>
      </dsp:nvSpPr>
      <dsp:spPr>
        <a:xfrm>
          <a:off x="5583258" y="366053"/>
          <a:ext cx="2036741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Год создания</a:t>
          </a:r>
        </a:p>
      </dsp:txBody>
      <dsp:txXfrm>
        <a:off x="5583258" y="366053"/>
        <a:ext cx="2036741" cy="1095022"/>
      </dsp:txXfrm>
    </dsp:sp>
    <dsp:sp modelId="{4AC502BB-1C13-4F10-900F-C29CC57C3686}">
      <dsp:nvSpPr>
        <dsp:cNvPr id="0" name=""/>
        <dsp:cNvSpPr/>
      </dsp:nvSpPr>
      <dsp:spPr>
        <a:xfrm rot="5400000">
          <a:off x="2113863" y="119673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2479919" y="285448"/>
        <a:ext cx="1092924" cy="1256233"/>
      </dsp:txXfrm>
    </dsp:sp>
    <dsp:sp modelId="{48FB6118-7918-4A73-B5E4-D456B4AF2FC0}">
      <dsp:nvSpPr>
        <dsp:cNvPr id="0" name=""/>
        <dsp:cNvSpPr/>
      </dsp:nvSpPr>
      <dsp:spPr>
        <a:xfrm rot="5400000">
          <a:off x="2967980" y="1668765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accent2"/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>
              <a:solidFill>
                <a:schemeClr val="bg1"/>
              </a:solidFill>
            </a:rPr>
            <a:t>Не определён</a:t>
          </a:r>
        </a:p>
      </dsp:txBody>
      <dsp:txXfrm rot="-5400000">
        <a:off x="3334036" y="1834540"/>
        <a:ext cx="1092924" cy="1256233"/>
      </dsp:txXfrm>
    </dsp:sp>
    <dsp:sp modelId="{6F6C3EAB-39F2-4A03-A547-B50E2DACFD44}">
      <dsp:nvSpPr>
        <dsp:cNvPr id="0" name=""/>
        <dsp:cNvSpPr/>
      </dsp:nvSpPr>
      <dsp:spPr>
        <a:xfrm>
          <a:off x="1049866" y="1915145"/>
          <a:ext cx="1971040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Целевой размер, </a:t>
          </a:r>
          <a:br>
            <a:rPr lang="ru-RU" sz="1700" kern="1200" dirty="0"/>
          </a:br>
          <a:r>
            <a:rPr lang="ru-RU" sz="1700" kern="1200" dirty="0"/>
            <a:t>млн. руб.</a:t>
          </a:r>
        </a:p>
      </dsp:txBody>
      <dsp:txXfrm>
        <a:off x="1049866" y="1915145"/>
        <a:ext cx="1971040" cy="1095022"/>
      </dsp:txXfrm>
    </dsp:sp>
    <dsp:sp modelId="{3FDF9371-1703-4F17-86B6-85D6F5527519}">
      <dsp:nvSpPr>
        <dsp:cNvPr id="0" name=""/>
        <dsp:cNvSpPr/>
      </dsp:nvSpPr>
      <dsp:spPr>
        <a:xfrm rot="5400000">
          <a:off x="4682785" y="1668765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5048841" y="1834540"/>
        <a:ext cx="1092924" cy="1256233"/>
      </dsp:txXfrm>
    </dsp:sp>
    <dsp:sp modelId="{D82CA46C-AC47-4595-9AA9-5E54DA6D4B2E}">
      <dsp:nvSpPr>
        <dsp:cNvPr id="0" name=""/>
        <dsp:cNvSpPr/>
      </dsp:nvSpPr>
      <dsp:spPr>
        <a:xfrm rot="5400000">
          <a:off x="3828668" y="3217856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accent2"/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>
              <a:solidFill>
                <a:schemeClr val="bg1"/>
              </a:solidFill>
            </a:rPr>
            <a:t>Не ограничено</a:t>
          </a:r>
        </a:p>
      </dsp:txBody>
      <dsp:txXfrm rot="-5400000">
        <a:off x="4194724" y="3383631"/>
        <a:ext cx="1092924" cy="1256233"/>
      </dsp:txXfrm>
    </dsp:sp>
    <dsp:sp modelId="{AAEFEDD6-3564-42CD-BA18-9CFEFFDA5815}">
      <dsp:nvSpPr>
        <dsp:cNvPr id="0" name=""/>
        <dsp:cNvSpPr/>
      </dsp:nvSpPr>
      <dsp:spPr>
        <a:xfrm>
          <a:off x="5583258" y="3464236"/>
          <a:ext cx="2036741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Количество жертвователей</a:t>
          </a:r>
        </a:p>
      </dsp:txBody>
      <dsp:txXfrm>
        <a:off x="5583258" y="3464236"/>
        <a:ext cx="2036741" cy="1095022"/>
      </dsp:txXfrm>
    </dsp:sp>
    <dsp:sp modelId="{585956F3-2D26-4068-87B6-66B66D0FA11C}">
      <dsp:nvSpPr>
        <dsp:cNvPr id="0" name=""/>
        <dsp:cNvSpPr/>
      </dsp:nvSpPr>
      <dsp:spPr>
        <a:xfrm rot="5400000">
          <a:off x="2113863" y="3217856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2479919" y="3383631"/>
        <a:ext cx="1092924" cy="1256233"/>
      </dsp:txXfrm>
    </dsp:sp>
    <dsp:sp modelId="{592AA268-0842-41EC-81EB-1404443C1E4D}">
      <dsp:nvSpPr>
        <dsp:cNvPr id="0" name=""/>
        <dsp:cNvSpPr/>
      </dsp:nvSpPr>
      <dsp:spPr>
        <a:xfrm rot="5400000">
          <a:off x="2967980" y="4766948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accent2"/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>
              <a:solidFill>
                <a:schemeClr val="bg1"/>
              </a:solidFill>
            </a:rPr>
            <a:t>Не ограничен</a:t>
          </a:r>
        </a:p>
      </dsp:txBody>
      <dsp:txXfrm rot="-5400000">
        <a:off x="3334036" y="4932723"/>
        <a:ext cx="1092924" cy="1256233"/>
      </dsp:txXfrm>
    </dsp:sp>
    <dsp:sp modelId="{1FE788AE-B6F2-41F5-8CDB-DE82F0DB359F}">
      <dsp:nvSpPr>
        <dsp:cNvPr id="0" name=""/>
        <dsp:cNvSpPr/>
      </dsp:nvSpPr>
      <dsp:spPr>
        <a:xfrm>
          <a:off x="1049866" y="5013328"/>
          <a:ext cx="1971040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Целевой объём финансирования программы в год, млн. руб.</a:t>
          </a:r>
        </a:p>
      </dsp:txBody>
      <dsp:txXfrm>
        <a:off x="1049866" y="5013328"/>
        <a:ext cx="1971040" cy="1095022"/>
      </dsp:txXfrm>
    </dsp:sp>
    <dsp:sp modelId="{C16FC536-2DAC-49F5-8D2D-F7AFB8666509}">
      <dsp:nvSpPr>
        <dsp:cNvPr id="0" name=""/>
        <dsp:cNvSpPr/>
      </dsp:nvSpPr>
      <dsp:spPr>
        <a:xfrm rot="5400000">
          <a:off x="4682785" y="4766948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5048841" y="4932723"/>
        <a:ext cx="1092924" cy="12562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0.81305</cdr:x>
      <cdr:y>0.05977</cdr:y>
    </cdr:from>
    <cdr:to>
      <cdr:x>0.88785</cdr:x>
      <cdr:y>0.11131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246442" y="405925"/>
          <a:ext cx="850669" cy="3500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/>
            <a:t>1 659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0.89729</cdr:x>
      <cdr:y>0</cdr:y>
    </cdr:from>
    <cdr:to>
      <cdr:x>0.97209</cdr:x>
      <cdr:y>0.05154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0204535" y="-1936534"/>
          <a:ext cx="850669" cy="3500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/>
            <a:t>1 </a:t>
          </a:r>
          <a:r>
            <a:rPr lang="en-US" sz="1100" dirty="0" smtClean="0"/>
            <a:t>765</a:t>
          </a:r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  <p:txBody>
          <a:bodyPr lIns="95562" tIns="47781" rIns="95562" bIns="47781"/>
          <a:lstStyle/>
          <a:p>
            <a:endParaRPr/>
          </a:p>
        </p:txBody>
      </p:sp>
      <p:sp>
        <p:nvSpPr>
          <p:cNvPr id="114" name="Shape 114"/>
          <p:cNvSpPr>
            <a:spLocks noGrp="1"/>
          </p:cNvSpPr>
          <p:nvPr>
            <p:ph type="body" sz="quarter" idx="1"/>
          </p:nvPr>
        </p:nvSpPr>
        <p:spPr>
          <a:xfrm>
            <a:off x="906358" y="4715153"/>
            <a:ext cx="4984961" cy="4466987"/>
          </a:xfrm>
          <a:prstGeom prst="rect">
            <a:avLst/>
          </a:prstGeom>
        </p:spPr>
        <p:txBody>
          <a:bodyPr lIns="95562" tIns="47781" rIns="95562" bIns="47781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6758082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"/>
          <p:cNvSpPr/>
          <p:nvPr/>
        </p:nvSpPr>
        <p:spPr>
          <a:xfrm>
            <a:off x="4061866" y="-135186"/>
            <a:ext cx="9121280" cy="1002397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187" y="116984"/>
            <a:ext cx="10937129" cy="1557736"/>
          </a:xfrm>
          <a:prstGeom prst="rect">
            <a:avLst/>
          </a:prstGeom>
        </p:spPr>
        <p:txBody>
          <a:bodyPr/>
          <a:lstStyle>
            <a:lvl1pPr algn="l">
              <a:defRPr sz="4600" b="1">
                <a:solidFill>
                  <a:schemeClr val="accent1">
                    <a:lumMod val="50000"/>
                  </a:schemeClr>
                </a:solidFill>
                <a:latin typeface="+mn-lt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894080" y="9159497"/>
            <a:ext cx="2926080" cy="399936"/>
          </a:xfrm>
          <a:prstGeom prst="rect">
            <a:avLst/>
          </a:prstGeom>
        </p:spPr>
        <p:txBody>
          <a:bodyPr lIns="130046" tIns="65023" rIns="130046" bIns="65023"/>
          <a:lstStyle>
            <a:lvl1pPr>
              <a:defRPr sz="1700"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307840" y="9159497"/>
            <a:ext cx="4389120" cy="399936"/>
          </a:xfrm>
          <a:prstGeom prst="rect">
            <a:avLst/>
          </a:prstGeom>
        </p:spPr>
        <p:txBody>
          <a:bodyPr lIns="130046" tIns="65023" rIns="130046" bIns="65023"/>
          <a:lstStyle>
            <a:lvl1pPr>
              <a:defRPr sz="17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2612122" y="9327894"/>
            <a:ext cx="368691" cy="364202"/>
          </a:xfrm>
          <a:prstGeom prst="rect">
            <a:avLst/>
          </a:prstGeom>
        </p:spPr>
        <p:txBody>
          <a:bodyPr/>
          <a:lstStyle>
            <a:lvl1pPr algn="r">
              <a:defRPr sz="1700"/>
            </a:lvl1pPr>
          </a:lstStyle>
          <a:p>
            <a:fld id="{B695492A-F6CC-4DC1-9FC1-ED80EFF038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111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горизонтально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Изображение"/>
          <p:cNvSpPr>
            <a:spLocks noGrp="1"/>
          </p:cNvSpPr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0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Текст заголовка</a:t>
            </a:r>
          </a:p>
        </p:txBody>
      </p:sp>
      <p:sp>
        <p:nvSpPr>
          <p:cNvPr id="21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2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 — по центр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вертикально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Изображение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7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Текст заголовка</a:t>
            </a:r>
          </a:p>
        </p:txBody>
      </p:sp>
      <p:sp>
        <p:nvSpPr>
          <p:cNvPr id="38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9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, пункты и фото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Изображение"/>
          <p:cNvSpPr>
            <a:spLocks noGrp="1"/>
          </p:cNvSpPr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3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64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нкты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3 шт.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Изображение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1" name="Изображение"/>
          <p:cNvSpPr>
            <a:spLocks noGrp="1"/>
          </p:cNvSpPr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2" name="Изображение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Цитата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–Иван Арсентьев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–Иван Арсентьев</a:t>
            </a:r>
          </a:p>
        </p:txBody>
      </p:sp>
      <p:sp>
        <p:nvSpPr>
          <p:cNvPr id="91" name="«Место ввода цитаты».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«Место ввода цитаты».</a:t>
            </a:r>
          </a:p>
        </p:txBody>
      </p:sp>
      <p:sp>
        <p:nvSpPr>
          <p:cNvPr id="92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Изображение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395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transition spd="med"/>
  <p:hf hdr="0" ftr="0" dt="0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Линия"/>
          <p:cNvSpPr/>
          <p:nvPr/>
        </p:nvSpPr>
        <p:spPr>
          <a:xfrm flipV="1">
            <a:off x="5206999" y="1140740"/>
            <a:ext cx="1" cy="1975004"/>
          </a:xfrm>
          <a:prstGeom prst="line">
            <a:avLst/>
          </a:pr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17" name="Очень крутой…"/>
          <p:cNvSpPr txBox="1"/>
          <p:nvPr/>
        </p:nvSpPr>
        <p:spPr>
          <a:xfrm>
            <a:off x="4779264" y="4251232"/>
            <a:ext cx="8326410" cy="2955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b"/>
          <a:lstStyle/>
          <a:p>
            <a:pPr algn="l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5000" b="1" cap="all" dirty="0">
                <a:sym typeface="Arial Narrow"/>
              </a:rPr>
              <a:t>Эндаумент-фонд НИУ ВШЭ</a:t>
            </a:r>
          </a:p>
          <a:p>
            <a:pPr algn="l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5000" b="1" cap="all" dirty="0">
                <a:sym typeface="Arial Narrow"/>
              </a:rPr>
              <a:t> </a:t>
            </a:r>
          </a:p>
          <a:p>
            <a:pPr algn="l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5000" b="1" cap="all" dirty="0">
                <a:sym typeface="Arial Narrow"/>
              </a:rPr>
              <a:t/>
            </a:r>
            <a:br>
              <a:rPr lang="ru-RU" sz="5000" b="1" cap="all" dirty="0">
                <a:sym typeface="Arial Narrow"/>
              </a:rPr>
            </a:br>
            <a:r>
              <a:rPr lang="ru-RU" sz="3200" b="1" cap="all" dirty="0">
                <a:sym typeface="Arial Narrow"/>
              </a:rPr>
              <a:t>Надёжность, </a:t>
            </a:r>
          </a:p>
          <a:p>
            <a:pPr algn="l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3200" b="1" cap="all" dirty="0">
                <a:sym typeface="Arial Narrow"/>
              </a:rPr>
              <a:t>Прозрачность, </a:t>
            </a:r>
          </a:p>
          <a:p>
            <a:pPr algn="l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3200" b="1" cap="all" dirty="0">
                <a:sym typeface="Arial Narrow"/>
              </a:rPr>
              <a:t>Эффективность.</a:t>
            </a:r>
          </a:p>
        </p:txBody>
      </p:sp>
      <p:sp>
        <p:nvSpPr>
          <p:cNvPr id="120" name="Москва, 2017"/>
          <p:cNvSpPr txBox="1"/>
          <p:nvPr/>
        </p:nvSpPr>
        <p:spPr>
          <a:xfrm>
            <a:off x="5194300" y="8448521"/>
            <a:ext cx="6715324" cy="425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 defTabSz="457200">
              <a:defRPr sz="21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pPr algn="r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2025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21" name="Изображение" descr="Изображение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968298" y="946303"/>
            <a:ext cx="1945686" cy="188127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Линия"/>
          <p:cNvSpPr/>
          <p:nvPr/>
        </p:nvSpPr>
        <p:spPr>
          <a:xfrm>
            <a:off x="787400" y="1574800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24" name="Очень крутой заголовок…"/>
          <p:cNvSpPr txBox="1"/>
          <p:nvPr/>
        </p:nvSpPr>
        <p:spPr>
          <a:xfrm>
            <a:off x="390145" y="605872"/>
            <a:ext cx="11827256" cy="9426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r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3200" b="1" dirty="0" err="1">
                <a:latin typeface="Arial Narrow" charset="0"/>
                <a:ea typeface="Arial Narrow" charset="0"/>
                <a:cs typeface="Arial Narrow" charset="0"/>
              </a:rPr>
              <a:t>Эндаумент</a:t>
            </a:r>
            <a: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  <a:t> выдающихся выпускников</a:t>
            </a:r>
            <a:endParaRPr sz="3200" b="1" dirty="0"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28" name="Изображение" descr="Изображение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extBox 5"/>
          <p:cNvSpPr txBox="1"/>
          <p:nvPr/>
        </p:nvSpPr>
        <p:spPr>
          <a:xfrm>
            <a:off x="7315199" y="2231136"/>
            <a:ext cx="4902201" cy="683264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lvl="0" algn="l" fontAlgn="base">
              <a:spcBef>
                <a:spcPts val="1800"/>
              </a:spcBef>
            </a:pPr>
            <a:r>
              <a:rPr lang="ru-RU" sz="2400" dirty="0">
                <a:latin typeface="+mn-lt"/>
              </a:rPr>
              <a:t>В ЦК ведётся публичный сбор. </a:t>
            </a:r>
          </a:p>
          <a:p>
            <a:pPr lvl="0" algn="l" fontAlgn="base">
              <a:spcBef>
                <a:spcPts val="1800"/>
              </a:spcBef>
            </a:pPr>
            <a:r>
              <a:rPr lang="ru-RU" sz="2400" dirty="0">
                <a:latin typeface="+mn-lt"/>
              </a:rPr>
              <a:t>Для управления целевым капиталом в структуре </a:t>
            </a:r>
            <a:r>
              <a:rPr lang="ru-RU" sz="2400" dirty="0" err="1">
                <a:latin typeface="+mn-lt"/>
              </a:rPr>
              <a:t>Эндаумент</a:t>
            </a:r>
            <a:r>
              <a:rPr lang="ru-RU" sz="2400" dirty="0">
                <a:latin typeface="+mn-lt"/>
              </a:rPr>
              <a:t>-фонда НИУ ВШЭ создан Попечительский совет </a:t>
            </a:r>
            <a:r>
              <a:rPr lang="ru-RU" sz="2400" dirty="0" err="1">
                <a:latin typeface="+mn-lt"/>
              </a:rPr>
              <a:t>Эндаумента</a:t>
            </a:r>
            <a:r>
              <a:rPr lang="ru-RU" sz="2400" dirty="0">
                <a:latin typeface="+mn-lt"/>
              </a:rPr>
              <a:t> выдающихся выпускников, состоящий из выпускников </a:t>
            </a:r>
            <a:br>
              <a:rPr lang="ru-RU" sz="2400" dirty="0">
                <a:latin typeface="+mn-lt"/>
              </a:rPr>
            </a:br>
            <a:r>
              <a:rPr lang="ru-RU" sz="2400" dirty="0">
                <a:latin typeface="+mn-lt"/>
              </a:rPr>
              <a:t>НИУ ВШЭ, сделавших пожертвования на его формирования. Крупные дарители (от 100 тыс. руб.) становятся участниками сообщества Клуба дарителей. Привлечение пожертвований осуществляется от имени сообщества выпускников </a:t>
            </a:r>
            <a:br>
              <a:rPr lang="ru-RU" sz="2400" dirty="0">
                <a:latin typeface="+mn-lt"/>
              </a:rPr>
            </a:br>
            <a:r>
              <a:rPr lang="ru-RU" sz="2400" dirty="0">
                <a:latin typeface="+mn-lt"/>
              </a:rPr>
              <a:t>НИУ ВШЭ.</a:t>
            </a:r>
          </a:p>
          <a:p>
            <a:pPr lvl="0" algn="l" fontAlgn="base">
              <a:spcBef>
                <a:spcPts val="1800"/>
              </a:spcBef>
            </a:pPr>
            <a:r>
              <a:rPr lang="ru-RU" sz="2400" b="1" dirty="0">
                <a:latin typeface="+mn-lt"/>
              </a:rPr>
              <a:t>Миссия: финансовый и экспертный вклад выпускников НИУ ВШЭ в развитие бренда университета.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412221395"/>
              </p:ext>
            </p:extLst>
          </p:nvPr>
        </p:nvGraphicFramePr>
        <p:xfrm>
          <a:off x="-514774" y="2303836"/>
          <a:ext cx="8669867" cy="6474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376083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Линия"/>
          <p:cNvSpPr/>
          <p:nvPr/>
        </p:nvSpPr>
        <p:spPr>
          <a:xfrm>
            <a:off x="787400" y="1574800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24" name="Очень крутой заголовок…"/>
          <p:cNvSpPr txBox="1"/>
          <p:nvPr/>
        </p:nvSpPr>
        <p:spPr>
          <a:xfrm>
            <a:off x="390145" y="605872"/>
            <a:ext cx="11827256" cy="9426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r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  <a:t>ЦК </a:t>
            </a:r>
            <a:r>
              <a:rPr lang="ru-RU" sz="3200" b="1" dirty="0" err="1" smtClean="0">
                <a:latin typeface="Arial Narrow" charset="0"/>
                <a:ea typeface="Arial Narrow" charset="0"/>
                <a:cs typeface="Arial Narrow" charset="0"/>
              </a:rPr>
              <a:t>ясинской</a:t>
            </a:r>
            <a:r>
              <a:rPr lang="ru-RU" sz="3200" b="1" dirty="0" smtClean="0">
                <a:latin typeface="Arial Narrow" charset="0"/>
                <a:ea typeface="Arial Narrow" charset="0"/>
                <a:cs typeface="Arial Narrow" charset="0"/>
              </a:rPr>
              <a:t> (апрельской) </a:t>
            </a:r>
            <a: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  <a:t>конференции</a:t>
            </a:r>
            <a:endParaRPr sz="3200" b="1" dirty="0"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28" name="Изображение" descr="Изображение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extBox 5"/>
          <p:cNvSpPr txBox="1"/>
          <p:nvPr/>
        </p:nvSpPr>
        <p:spPr>
          <a:xfrm>
            <a:off x="7315200" y="2231136"/>
            <a:ext cx="4998720" cy="623247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lvl="0" algn="l" fontAlgn="base">
              <a:spcBef>
                <a:spcPts val="1800"/>
              </a:spcBef>
            </a:pPr>
            <a:r>
              <a:rPr lang="ru-RU" sz="2400" dirty="0">
                <a:latin typeface="+mn-lt"/>
              </a:rPr>
              <a:t>ЦК </a:t>
            </a:r>
            <a:r>
              <a:rPr lang="ru-RU" sz="2400" dirty="0" smtClean="0">
                <a:latin typeface="+mn-lt"/>
              </a:rPr>
              <a:t>сформирован </a:t>
            </a:r>
            <a:r>
              <a:rPr lang="ru-RU" sz="2400" dirty="0">
                <a:latin typeface="+mn-lt"/>
              </a:rPr>
              <a:t>(2018-2022гг.) за счёт вклада единственного жертвователя. Предусмотрена возможность вкладов иных жертвователей.</a:t>
            </a:r>
          </a:p>
          <a:p>
            <a:pPr lvl="0" algn="l" fontAlgn="base">
              <a:spcBef>
                <a:spcPts val="1800"/>
              </a:spcBef>
            </a:pPr>
            <a:r>
              <a:rPr lang="ru-RU" sz="2400" b="1" dirty="0">
                <a:latin typeface="+mn-lt"/>
              </a:rPr>
              <a:t>Миссия:  независимый источник финансирования ключевого  регулярного научного события университета – </a:t>
            </a:r>
            <a:r>
              <a:rPr lang="ru-RU" sz="2400" b="1" dirty="0" smtClean="0">
                <a:latin typeface="+mn-lt"/>
              </a:rPr>
              <a:t>Ясинской (Апрельской) </a:t>
            </a:r>
            <a:r>
              <a:rPr lang="ru-RU" sz="2400" b="1" dirty="0">
                <a:latin typeface="+mn-lt"/>
              </a:rPr>
              <a:t>международной научной конференции НИУ ВШЭ.</a:t>
            </a:r>
          </a:p>
          <a:p>
            <a:pPr lvl="0" algn="l" fontAlgn="base">
              <a:spcBef>
                <a:spcPts val="1800"/>
              </a:spcBef>
            </a:pPr>
            <a:endParaRPr lang="ru-RU" sz="2400" b="1" dirty="0">
              <a:latin typeface="+mn-lt"/>
            </a:endParaRPr>
          </a:p>
          <a:p>
            <a:pPr lvl="0" algn="l" fontAlgn="base">
              <a:spcBef>
                <a:spcPts val="1800"/>
              </a:spcBef>
            </a:pPr>
            <a:r>
              <a:rPr lang="ru-RU" sz="1800" dirty="0" smtClean="0">
                <a:latin typeface="+mn-lt"/>
              </a:rPr>
              <a:t>Ясинская (Апрельская) </a:t>
            </a:r>
            <a:r>
              <a:rPr lang="ru-RU" sz="1800" dirty="0">
                <a:latin typeface="+mn-lt"/>
              </a:rPr>
              <a:t>конференция – флагманское событие в области </a:t>
            </a:r>
            <a:r>
              <a:rPr lang="ru-RU" sz="1800" dirty="0" err="1">
                <a:latin typeface="+mn-lt"/>
              </a:rPr>
              <a:t>Economics</a:t>
            </a:r>
            <a:r>
              <a:rPr lang="ru-RU" sz="1800" dirty="0">
                <a:latin typeface="+mn-lt"/>
              </a:rPr>
              <a:t> &amp; </a:t>
            </a:r>
            <a:r>
              <a:rPr lang="ru-RU" sz="1800" dirty="0" err="1">
                <a:latin typeface="+mn-lt"/>
              </a:rPr>
              <a:t>Social</a:t>
            </a:r>
            <a:r>
              <a:rPr lang="ru-RU" sz="1800" dirty="0">
                <a:latin typeface="+mn-lt"/>
              </a:rPr>
              <a:t> </a:t>
            </a:r>
            <a:r>
              <a:rPr lang="ru-RU" sz="1800" dirty="0" err="1">
                <a:latin typeface="+mn-lt"/>
              </a:rPr>
              <a:t>Sciences</a:t>
            </a:r>
            <a:r>
              <a:rPr lang="ru-RU" sz="1800" dirty="0">
                <a:latin typeface="+mn-lt"/>
              </a:rPr>
              <a:t> в России и Восточной Европе и крупнейшей площадки для диалога ученых и практиков по вопросам развития. Проводится ежегодно с 2000 года. 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2537563812"/>
              </p:ext>
            </p:extLst>
          </p:nvPr>
        </p:nvGraphicFramePr>
        <p:xfrm>
          <a:off x="-514774" y="2303836"/>
          <a:ext cx="8669867" cy="6474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870277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Линия"/>
          <p:cNvSpPr/>
          <p:nvPr/>
        </p:nvSpPr>
        <p:spPr>
          <a:xfrm>
            <a:off x="787400" y="1721104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24" name="Очень крутой заголовок…"/>
          <p:cNvSpPr txBox="1"/>
          <p:nvPr/>
        </p:nvSpPr>
        <p:spPr>
          <a:xfrm>
            <a:off x="390145" y="605872"/>
            <a:ext cx="11827256" cy="9426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r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  <a:t>ЦК на развитие </a:t>
            </a:r>
            <a:b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</a:br>
            <a: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  <a:t>факультета компьютерных наук</a:t>
            </a:r>
            <a:endParaRPr sz="3200" b="1" dirty="0"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28" name="Изображение" descr="Изображение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extBox 5"/>
          <p:cNvSpPr txBox="1"/>
          <p:nvPr/>
        </p:nvSpPr>
        <p:spPr>
          <a:xfrm>
            <a:off x="7315200" y="2231136"/>
            <a:ext cx="4998720" cy="683264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lvl="0" algn="l" fontAlgn="base">
              <a:spcBef>
                <a:spcPts val="1800"/>
              </a:spcBef>
            </a:pPr>
            <a:r>
              <a:rPr lang="ru-RU" sz="2400" dirty="0">
                <a:latin typeface="+mn-lt"/>
              </a:rPr>
              <a:t>Первый ЦК, созданный на уровне подразделения. Вопросами привлечения средств на его пополнение, а также использования и распределения дохода от него занимается Факультет компьютерных наук НИУ ВШЭ (ФКН) и Попечительский совет ФКН. </a:t>
            </a:r>
          </a:p>
          <a:p>
            <a:pPr lvl="0" algn="l" fontAlgn="base">
              <a:spcBef>
                <a:spcPts val="1800"/>
              </a:spcBef>
            </a:pPr>
            <a:endParaRPr lang="ru-RU" sz="2400" dirty="0">
              <a:latin typeface="+mn-lt"/>
            </a:endParaRPr>
          </a:p>
          <a:p>
            <a:pPr lvl="0" algn="l" fontAlgn="base">
              <a:spcBef>
                <a:spcPts val="1800"/>
              </a:spcBef>
            </a:pPr>
            <a:r>
              <a:rPr lang="ru-RU" sz="2400" b="1" dirty="0">
                <a:latin typeface="+mn-lt"/>
              </a:rPr>
              <a:t>Миссия:  независимый источник финансирования инициатив ФКН, способных обеспечить качественное развитие образовательных и научных программ факультета, а также развитие пространств для создания творческой и созидательной среды. 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3317096259"/>
              </p:ext>
            </p:extLst>
          </p:nvPr>
        </p:nvGraphicFramePr>
        <p:xfrm>
          <a:off x="-514774" y="2303836"/>
          <a:ext cx="8669867" cy="6474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610596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Линия"/>
          <p:cNvSpPr/>
          <p:nvPr/>
        </p:nvSpPr>
        <p:spPr>
          <a:xfrm>
            <a:off x="805562" y="1562776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24" name="Очень крутой заголовок…"/>
          <p:cNvSpPr txBox="1"/>
          <p:nvPr/>
        </p:nvSpPr>
        <p:spPr>
          <a:xfrm>
            <a:off x="390145" y="605872"/>
            <a:ext cx="11827256" cy="9426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r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  <a:t>ЦК на развитие </a:t>
            </a:r>
            <a:r>
              <a:rPr lang="ru-RU" sz="3200" b="1" dirty="0" err="1">
                <a:latin typeface="Arial Narrow" charset="0"/>
                <a:ea typeface="Arial Narrow" charset="0"/>
                <a:cs typeface="Arial Narrow" charset="0"/>
              </a:rPr>
              <a:t>миэф</a:t>
            </a:r>
            <a:endParaRPr sz="3200" b="1" dirty="0"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28" name="Изображение" descr="Изображение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extBox 5"/>
          <p:cNvSpPr txBox="1"/>
          <p:nvPr/>
        </p:nvSpPr>
        <p:spPr>
          <a:xfrm>
            <a:off x="7315200" y="1951464"/>
            <a:ext cx="4998720" cy="720197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lvl="0" algn="l" fontAlgn="base">
              <a:spcBef>
                <a:spcPts val="1800"/>
              </a:spcBef>
            </a:pPr>
            <a:r>
              <a:rPr lang="ru-RU" sz="2400" dirty="0">
                <a:latin typeface="+mn-lt"/>
              </a:rPr>
              <a:t>Вопросами привлечения средств на пополнение ЦК, а также использования и распределения дохода от него занимается Международный институт экономики и финансов НИУ ВШЭ (МИЭФ) и Попечительский совет МИЭФ. </a:t>
            </a:r>
          </a:p>
          <a:p>
            <a:pPr lvl="0" algn="l" fontAlgn="base">
              <a:spcBef>
                <a:spcPts val="1800"/>
              </a:spcBef>
            </a:pPr>
            <a:endParaRPr lang="ru-RU" sz="2400" dirty="0">
              <a:latin typeface="+mn-lt"/>
            </a:endParaRPr>
          </a:p>
          <a:p>
            <a:pPr lvl="0" algn="l" fontAlgn="base">
              <a:spcBef>
                <a:spcPts val="1800"/>
              </a:spcBef>
            </a:pPr>
            <a:r>
              <a:rPr lang="ru-RU" sz="2400" b="1" dirty="0">
                <a:latin typeface="+mn-lt"/>
              </a:rPr>
              <a:t>Миссия:  1) создание устойчивых долговременных источников финансирования для академического развития института; 2) поддержка научных исследований мирового уровня; 3) обеспечение современной инфраструктуры, среды и доступности международных программ МИЭФ для самых разных студентов вне зависимости от доходов их семей.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2981451198"/>
              </p:ext>
            </p:extLst>
          </p:nvPr>
        </p:nvGraphicFramePr>
        <p:xfrm>
          <a:off x="-514774" y="2303836"/>
          <a:ext cx="8669867" cy="6474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8531516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Линия"/>
          <p:cNvSpPr/>
          <p:nvPr/>
        </p:nvSpPr>
        <p:spPr>
          <a:xfrm>
            <a:off x="805562" y="1562776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24" name="Очень крутой заголовок…"/>
          <p:cNvSpPr txBox="1"/>
          <p:nvPr/>
        </p:nvSpPr>
        <p:spPr>
          <a:xfrm>
            <a:off x="390145" y="605872"/>
            <a:ext cx="11827256" cy="9426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r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  <a:t>ЦК на развитие лицея </a:t>
            </a:r>
            <a:r>
              <a:rPr lang="ru-RU" sz="3200" b="1" dirty="0" err="1">
                <a:latin typeface="Arial Narrow" charset="0"/>
                <a:ea typeface="Arial Narrow" charset="0"/>
                <a:cs typeface="Arial Narrow" charset="0"/>
              </a:rPr>
              <a:t>ниу</a:t>
            </a:r>
            <a: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ru-RU" sz="3200" b="1" dirty="0" err="1">
                <a:latin typeface="Arial Narrow" charset="0"/>
                <a:ea typeface="Arial Narrow" charset="0"/>
                <a:cs typeface="Arial Narrow" charset="0"/>
              </a:rPr>
              <a:t>вшэ</a:t>
            </a:r>
            <a:endParaRPr sz="3200" b="1" dirty="0"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28" name="Изображение" descr="Изображение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extBox 5"/>
          <p:cNvSpPr txBox="1"/>
          <p:nvPr/>
        </p:nvSpPr>
        <p:spPr>
          <a:xfrm>
            <a:off x="7315200" y="1951464"/>
            <a:ext cx="4998720" cy="60939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lvl="0" algn="l" fontAlgn="base">
              <a:spcBef>
                <a:spcPts val="1800"/>
              </a:spcBef>
            </a:pPr>
            <a:r>
              <a:rPr lang="ru-RU" sz="2400" dirty="0">
                <a:latin typeface="+mn-lt"/>
              </a:rPr>
              <a:t>Вопросами привлечения средств на пополнение ЦК, а также использования и распределения дохода от него занимается Лицей НИУ ВШЭ. </a:t>
            </a:r>
          </a:p>
          <a:p>
            <a:pPr lvl="0" algn="l" fontAlgn="base">
              <a:spcBef>
                <a:spcPts val="1800"/>
              </a:spcBef>
            </a:pPr>
            <a:endParaRPr lang="ru-RU" sz="2400" dirty="0">
              <a:latin typeface="+mn-lt"/>
            </a:endParaRPr>
          </a:p>
          <a:p>
            <a:pPr lvl="0" algn="l" fontAlgn="base">
              <a:spcBef>
                <a:spcPts val="1800"/>
              </a:spcBef>
            </a:pPr>
            <a:r>
              <a:rPr lang="ru-RU" sz="2400" b="1" dirty="0">
                <a:latin typeface="+mn-lt"/>
              </a:rPr>
              <a:t>Миссия:  1) поддержка преподавателей, их профессиональное и личное развитие; 2) поддержка образовательных инициатив, включая гранты для  лицеистов, их проектные и исследовательские работы; 3) совершенствование инфраструктуры, в </a:t>
            </a:r>
            <a:r>
              <a:rPr lang="ru-RU" sz="2400" b="1" dirty="0" err="1">
                <a:latin typeface="+mn-lt"/>
              </a:rPr>
              <a:t>т.ч</a:t>
            </a:r>
            <a:r>
              <a:rPr lang="ru-RU" sz="2400" b="1" dirty="0">
                <a:latin typeface="+mn-lt"/>
              </a:rPr>
              <a:t>. пришкольных территорий.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78467977"/>
              </p:ext>
            </p:extLst>
          </p:nvPr>
        </p:nvGraphicFramePr>
        <p:xfrm>
          <a:off x="-514774" y="2303836"/>
          <a:ext cx="8669867" cy="6474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207761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Линия"/>
          <p:cNvSpPr/>
          <p:nvPr/>
        </p:nvSpPr>
        <p:spPr>
          <a:xfrm>
            <a:off x="805562" y="1562776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24" name="Очень крутой заголовок…"/>
          <p:cNvSpPr txBox="1"/>
          <p:nvPr/>
        </p:nvSpPr>
        <p:spPr>
          <a:xfrm>
            <a:off x="390145" y="605872"/>
            <a:ext cx="11827256" cy="9426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r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3200" b="1" dirty="0">
                <a:solidFill>
                  <a:schemeClr val="tx1"/>
                </a:solidFill>
                <a:latin typeface="Arial Narrow" charset="0"/>
                <a:ea typeface="Arial Narrow" charset="0"/>
                <a:cs typeface="Arial Narrow" charset="0"/>
              </a:rPr>
              <a:t>ЦК </a:t>
            </a:r>
            <a:r>
              <a:rPr lang="en-US" sz="3200" b="1" dirty="0" smtClean="0">
                <a:solidFill>
                  <a:schemeClr val="tx1"/>
                </a:solidFill>
                <a:latin typeface="Arial Narrow" charset="0"/>
                <a:ea typeface="Arial Narrow" charset="0"/>
                <a:cs typeface="Arial Narrow" charset="0"/>
              </a:rPr>
              <a:t>RLMS-HSE</a:t>
            </a:r>
            <a:endParaRPr sz="3200" b="1" dirty="0">
              <a:solidFill>
                <a:schemeClr val="tx1"/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28" name="Изображение" descr="Изображение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extBox 5"/>
          <p:cNvSpPr txBox="1"/>
          <p:nvPr/>
        </p:nvSpPr>
        <p:spPr>
          <a:xfrm>
            <a:off x="7353300" y="1951464"/>
            <a:ext cx="4882263" cy="646330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lvl="0" algn="l" fontAlgn="base">
              <a:spcBef>
                <a:spcPts val="1800"/>
              </a:spcBef>
            </a:pPr>
            <a:r>
              <a:rPr lang="ru-RU" sz="2400" dirty="0">
                <a:solidFill>
                  <a:schemeClr val="tx1"/>
                </a:solidFill>
                <a:latin typeface="+mn-lt"/>
              </a:rPr>
              <a:t>Российский мониторинг социально-экономического положения и здоровья населения </a:t>
            </a:r>
            <a:r>
              <a:rPr lang="ru-RU" sz="2400" dirty="0" smtClean="0">
                <a:solidFill>
                  <a:schemeClr val="tx1"/>
                </a:solidFill>
                <a:latin typeface="+mn-lt"/>
              </a:rPr>
              <a:t>(RLMS-HSE) </a:t>
            </a:r>
            <a:r>
              <a:rPr lang="ru-RU" sz="2400" dirty="0">
                <a:solidFill>
                  <a:schemeClr val="tx1"/>
                </a:solidFill>
                <a:latin typeface="+mn-lt"/>
              </a:rPr>
              <a:t>– уникальное </a:t>
            </a:r>
            <a:r>
              <a:rPr lang="ru-RU" sz="2400" dirty="0" err="1">
                <a:solidFill>
                  <a:schemeClr val="tx1"/>
                </a:solidFill>
                <a:latin typeface="+mn-lt"/>
              </a:rPr>
              <a:t>лонгитюдное</a:t>
            </a:r>
            <a:r>
              <a:rPr lang="ru-RU" sz="2400" dirty="0">
                <a:solidFill>
                  <a:schemeClr val="tx1"/>
                </a:solidFill>
                <a:latin typeface="+mn-lt"/>
              </a:rPr>
              <a:t> панельное обследование российских домохозяйств. </a:t>
            </a:r>
            <a:br>
              <a:rPr lang="ru-RU" sz="2400" dirty="0">
                <a:solidFill>
                  <a:schemeClr val="tx1"/>
                </a:solidFill>
                <a:latin typeface="+mn-lt"/>
              </a:rPr>
            </a:br>
            <a:r>
              <a:rPr lang="ru-RU" sz="2400" dirty="0" smtClean="0">
                <a:solidFill>
                  <a:schemeClr val="tx1"/>
                </a:solidFill>
                <a:latin typeface="+mn-lt"/>
              </a:rPr>
              <a:t>Ключевая </a:t>
            </a:r>
            <a:r>
              <a:rPr lang="ru-RU" sz="2400" dirty="0">
                <a:solidFill>
                  <a:schemeClr val="tx1"/>
                </a:solidFill>
                <a:latin typeface="+mn-lt"/>
              </a:rPr>
              <a:t>задача обследования – сбор максимально широко спектра социально-экономических показателей на основании ежегодного опроса одних и тех же домохозяйств в течение длительного периода времени. </a:t>
            </a:r>
          </a:p>
          <a:p>
            <a:pPr lvl="0" algn="l" fontAlgn="base">
              <a:spcBef>
                <a:spcPts val="1800"/>
              </a:spcBef>
            </a:pPr>
            <a:r>
              <a:rPr lang="ru-RU" sz="2400" b="1" dirty="0">
                <a:solidFill>
                  <a:schemeClr val="tx1"/>
                </a:solidFill>
                <a:latin typeface="+mn-lt"/>
              </a:rPr>
              <a:t>Миссия: </a:t>
            </a:r>
            <a:r>
              <a:rPr lang="ru-RU" sz="2400" b="1" dirty="0" smtClean="0">
                <a:solidFill>
                  <a:schemeClr val="tx1"/>
                </a:solidFill>
                <a:latin typeface="+mn-lt"/>
              </a:rPr>
              <a:t>Обеспечение устойчивого финансирования исследования с целью поддержания непрерывности и сравнимости </a:t>
            </a:r>
            <a:r>
              <a:rPr lang="ru-RU" sz="2400" b="1" dirty="0" err="1" smtClean="0">
                <a:solidFill>
                  <a:schemeClr val="tx1"/>
                </a:solidFill>
                <a:latin typeface="+mn-lt"/>
              </a:rPr>
              <a:t>лонгитюдных</a:t>
            </a:r>
            <a:r>
              <a:rPr lang="ru-RU" sz="2400" b="1" dirty="0" smtClean="0">
                <a:solidFill>
                  <a:schemeClr val="tx1"/>
                </a:solidFill>
                <a:latin typeface="+mn-lt"/>
              </a:rPr>
              <a:t> данных.</a:t>
            </a:r>
            <a:endParaRPr lang="ru-RU" sz="2400" b="1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924113838"/>
              </p:ext>
            </p:extLst>
          </p:nvPr>
        </p:nvGraphicFramePr>
        <p:xfrm>
          <a:off x="-514774" y="2303836"/>
          <a:ext cx="8669867" cy="6474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>
          <a:xfrm>
            <a:off x="6351778" y="9251950"/>
            <a:ext cx="288542" cy="302647"/>
          </a:xfrm>
        </p:spPr>
        <p:txBody>
          <a:bodyPr/>
          <a:lstStyle/>
          <a:p>
            <a:fld id="{DF19F6E5-33A8-4C16-91E7-92C39F280A5A}" type="slidenum">
              <a:rPr lang="ru-RU" sz="1300" smtClean="0"/>
              <a:t>15</a:t>
            </a:fld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1903282250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Линия"/>
          <p:cNvSpPr/>
          <p:nvPr/>
        </p:nvSpPr>
        <p:spPr>
          <a:xfrm>
            <a:off x="805562" y="1562776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24" name="Очень крутой заголовок…"/>
          <p:cNvSpPr txBox="1"/>
          <p:nvPr/>
        </p:nvSpPr>
        <p:spPr>
          <a:xfrm>
            <a:off x="390145" y="605872"/>
            <a:ext cx="11827256" cy="9426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r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3200" b="1" dirty="0">
                <a:solidFill>
                  <a:schemeClr val="tx1"/>
                </a:solidFill>
                <a:latin typeface="Arial Narrow" charset="0"/>
                <a:ea typeface="Arial Narrow" charset="0"/>
                <a:cs typeface="Arial Narrow" charset="0"/>
              </a:rPr>
              <a:t>ЦК </a:t>
            </a:r>
            <a:r>
              <a:rPr lang="ru-RU" sz="3200" b="1" dirty="0" smtClean="0">
                <a:solidFill>
                  <a:schemeClr val="tx1"/>
                </a:solidFill>
                <a:latin typeface="Arial Narrow" charset="0"/>
                <a:ea typeface="Arial Narrow" charset="0"/>
                <a:cs typeface="Arial Narrow" charset="0"/>
              </a:rPr>
              <a:t>на развитие </a:t>
            </a:r>
            <a:r>
              <a:rPr lang="ru-RU" sz="3200" b="1" dirty="0" err="1" smtClean="0">
                <a:solidFill>
                  <a:schemeClr val="tx1"/>
                </a:solidFill>
                <a:latin typeface="Arial Narrow" charset="0"/>
                <a:ea typeface="Arial Narrow" charset="0"/>
                <a:cs typeface="Arial Narrow" charset="0"/>
              </a:rPr>
              <a:t>нейронаук</a:t>
            </a:r>
            <a:endParaRPr sz="3200" b="1" dirty="0">
              <a:solidFill>
                <a:schemeClr val="tx1"/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28" name="Изображение" descr="Изображение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extBox 5"/>
          <p:cNvSpPr txBox="1"/>
          <p:nvPr/>
        </p:nvSpPr>
        <p:spPr>
          <a:xfrm>
            <a:off x="7353300" y="1951464"/>
            <a:ext cx="4882263" cy="447814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lvl="0" algn="l" fontAlgn="base">
              <a:spcBef>
                <a:spcPts val="1800"/>
              </a:spcBef>
            </a:pPr>
            <a:r>
              <a:rPr lang="ru-RU" sz="2400" dirty="0" smtClean="0">
                <a:solidFill>
                  <a:schemeClr val="tx1"/>
                </a:solidFill>
                <a:latin typeface="+mn-lt"/>
              </a:rPr>
              <a:t>ЦК формируется до 2025 года. </a:t>
            </a:r>
          </a:p>
          <a:p>
            <a:pPr lvl="0" algn="l" fontAlgn="base">
              <a:spcBef>
                <a:spcPts val="1800"/>
              </a:spcBef>
            </a:pPr>
            <a:r>
              <a:rPr lang="ru-RU" sz="2400" dirty="0" smtClean="0">
                <a:solidFill>
                  <a:schemeClr val="tx1"/>
                </a:solidFill>
                <a:latin typeface="+mn-lt"/>
              </a:rPr>
              <a:t>Создан для поддержки Лаборатории «Центр языка и мозга», а также других подразделений, занимающихся </a:t>
            </a:r>
            <a:r>
              <a:rPr lang="ru-RU" sz="2400" dirty="0" err="1" smtClean="0">
                <a:solidFill>
                  <a:schemeClr val="tx1"/>
                </a:solidFill>
                <a:latin typeface="+mn-lt"/>
              </a:rPr>
              <a:t>нейронауками</a:t>
            </a:r>
            <a:r>
              <a:rPr lang="ru-RU" sz="2400" dirty="0" smtClean="0">
                <a:solidFill>
                  <a:schemeClr val="tx1"/>
                </a:solidFill>
                <a:latin typeface="+mn-lt"/>
              </a:rPr>
              <a:t>.</a:t>
            </a:r>
          </a:p>
          <a:p>
            <a:pPr lvl="0" algn="l" fontAlgn="base">
              <a:spcBef>
                <a:spcPts val="1800"/>
              </a:spcBef>
            </a:pPr>
            <a:endParaRPr lang="ru-RU" sz="2400" b="1" dirty="0" smtClean="0">
              <a:solidFill>
                <a:schemeClr val="tx1"/>
              </a:solidFill>
              <a:latin typeface="+mn-lt"/>
            </a:endParaRPr>
          </a:p>
          <a:p>
            <a:pPr lvl="0" algn="l" fontAlgn="base">
              <a:spcBef>
                <a:spcPts val="1800"/>
              </a:spcBef>
            </a:pPr>
            <a:r>
              <a:rPr lang="ru-RU" sz="2400" b="1" dirty="0" smtClean="0">
                <a:solidFill>
                  <a:schemeClr val="tx1"/>
                </a:solidFill>
                <a:latin typeface="+mn-lt"/>
              </a:rPr>
              <a:t>Миссия</a:t>
            </a:r>
            <a:r>
              <a:rPr lang="ru-RU" sz="2400" b="1" dirty="0">
                <a:solidFill>
                  <a:schemeClr val="tx1"/>
                </a:solidFill>
                <a:latin typeface="+mn-lt"/>
              </a:rPr>
              <a:t>: </a:t>
            </a:r>
            <a:r>
              <a:rPr lang="ru-RU" sz="2400" b="1" dirty="0" smtClean="0">
                <a:solidFill>
                  <a:schemeClr val="tx1"/>
                </a:solidFill>
                <a:latin typeface="+mn-lt"/>
              </a:rPr>
              <a:t>Обеспечение устойчивого функционирования Центра языка и мозга и реализации социально-значимых инициатив.</a:t>
            </a:r>
            <a:endParaRPr lang="ru-RU" sz="2400" b="1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387323750"/>
              </p:ext>
            </p:extLst>
          </p:nvPr>
        </p:nvGraphicFramePr>
        <p:xfrm>
          <a:off x="-514774" y="2303836"/>
          <a:ext cx="8669867" cy="6474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>
          <a:xfrm>
            <a:off x="6351778" y="9251950"/>
            <a:ext cx="288542" cy="302647"/>
          </a:xfrm>
        </p:spPr>
        <p:txBody>
          <a:bodyPr/>
          <a:lstStyle/>
          <a:p>
            <a:fld id="{DF19F6E5-33A8-4C16-91E7-92C39F280A5A}" type="slidenum">
              <a:rPr lang="ru-RU" sz="1300" smtClean="0"/>
              <a:t>16</a:t>
            </a:fld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1916093399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9385" y="1858216"/>
            <a:ext cx="1052333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Эндаумент-фонд НИУ ВШЭ создан в 2007 году </a:t>
            </a:r>
            <a:br>
              <a:rPr lang="ru-RU" sz="28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одним из первых в российской университетской практике. </a:t>
            </a:r>
          </a:p>
          <a:p>
            <a:pPr algn="l"/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По </a:t>
            </a:r>
            <a:r>
              <a:rPr lang="ru-RU" sz="2800" dirty="0">
                <a:solidFill>
                  <a:srgbClr val="002060"/>
                </a:solidFill>
                <a:latin typeface="+mn-lt"/>
              </a:rPr>
              <a:t>результатам </a:t>
            </a:r>
            <a:r>
              <a:rPr lang="ru-RU" sz="2800" dirty="0" smtClean="0">
                <a:solidFill>
                  <a:srgbClr val="002060"/>
                </a:solidFill>
                <a:latin typeface="+mn-lt"/>
              </a:rPr>
              <a:t>2020 </a:t>
            </a:r>
            <a:r>
              <a:rPr lang="ru-RU" sz="2800" dirty="0">
                <a:solidFill>
                  <a:srgbClr val="002060"/>
                </a:solidFill>
                <a:latin typeface="+mn-lt"/>
              </a:rPr>
              <a:t>года входит в тройку крупнейших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эндаументов государственных университетов России по размеру активов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E19015E0-9E58-490A-B191-255C0395E651}"/>
              </a:ext>
            </a:extLst>
          </p:cNvPr>
          <p:cNvSpPr/>
          <p:nvPr/>
        </p:nvSpPr>
        <p:spPr>
          <a:xfrm>
            <a:off x="2350476" y="5452189"/>
            <a:ext cx="96731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Фонд целевого капитала НИУ ВШЭ – </a:t>
            </a:r>
            <a:br>
              <a:rPr lang="ru-RU" sz="28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специализированная некоммерческая организация, единственная цель которой, согласно уставу, – управление целевым капиталом </a:t>
            </a:r>
            <a:br>
              <a:rPr lang="ru-RU" sz="28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и передача дохода от этого управления</a:t>
            </a:r>
            <a:br>
              <a:rPr lang="ru-RU" sz="28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в пользу университета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Линия"/>
          <p:cNvSpPr/>
          <p:nvPr/>
        </p:nvSpPr>
        <p:spPr>
          <a:xfrm>
            <a:off x="787400" y="1574800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24" name="Очень крутой заголовок…"/>
          <p:cNvSpPr txBox="1"/>
          <p:nvPr/>
        </p:nvSpPr>
        <p:spPr>
          <a:xfrm>
            <a:off x="628911" y="632120"/>
            <a:ext cx="11588489" cy="9426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r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  <a:t>Ключевые показатели фонда на </a:t>
            </a:r>
            <a:r>
              <a:rPr lang="en-US" sz="3200" b="1" dirty="0" smtClean="0">
                <a:latin typeface="Arial Narrow" charset="0"/>
                <a:ea typeface="Arial Narrow" charset="0"/>
                <a:cs typeface="Arial Narrow" charset="0"/>
              </a:rPr>
              <a:t>01</a:t>
            </a:r>
            <a:r>
              <a:rPr lang="ru-RU" sz="3200" b="1" dirty="0" smtClean="0">
                <a:latin typeface="Arial Narrow" charset="0"/>
                <a:ea typeface="Arial Narrow" charset="0"/>
                <a:cs typeface="Arial Narrow" charset="0"/>
              </a:rPr>
              <a:t>.0</a:t>
            </a:r>
            <a:r>
              <a:rPr lang="en-US" sz="3200" b="1" dirty="0" smtClean="0">
                <a:latin typeface="Arial Narrow" charset="0"/>
                <a:ea typeface="Arial Narrow" charset="0"/>
                <a:cs typeface="Arial Narrow" charset="0"/>
              </a:rPr>
              <a:t>1</a:t>
            </a:r>
            <a:r>
              <a:rPr lang="ru-RU" sz="3200" b="1" dirty="0" smtClean="0">
                <a:latin typeface="Arial Narrow" charset="0"/>
                <a:ea typeface="Arial Narrow" charset="0"/>
                <a:cs typeface="Arial Narrow" charset="0"/>
              </a:rPr>
              <a:t>.2025</a:t>
            </a:r>
            <a:endParaRPr sz="3200" b="1" dirty="0"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28" name="Изображение" descr="Изображение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938838404"/>
              </p:ext>
            </p:extLst>
          </p:nvPr>
        </p:nvGraphicFramePr>
        <p:xfrm>
          <a:off x="2460074" y="668244"/>
          <a:ext cx="8669867" cy="5779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7" name="Схема 16"/>
          <p:cNvGraphicFramePr/>
          <p:nvPr>
            <p:extLst>
              <p:ext uri="{D42A27DB-BD31-4B8C-83A1-F6EECF244321}">
                <p14:modId xmlns:p14="http://schemas.microsoft.com/office/powerpoint/2010/main" val="1772185476"/>
              </p:ext>
            </p:extLst>
          </p:nvPr>
        </p:nvGraphicFramePr>
        <p:xfrm>
          <a:off x="2460074" y="4926672"/>
          <a:ext cx="8669867" cy="43515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6112256" y="8902767"/>
            <a:ext cx="6502400" cy="3754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  <a:tabLst>
                <a:tab pos="5940425" algn="l"/>
              </a:tabLst>
            </a:pPr>
            <a:r>
              <a:rPr lang="en-US" sz="1600" dirty="0">
                <a:latin typeface="+mn-lt"/>
                <a:ea typeface="Calibri"/>
                <a:cs typeface="Calibri"/>
              </a:rPr>
              <a:t>*</a:t>
            </a:r>
            <a:r>
              <a:rPr lang="ru-RU" sz="1600" dirty="0">
                <a:latin typeface="+mn-lt"/>
                <a:ea typeface="Calibri"/>
                <a:cs typeface="Calibri"/>
              </a:rPr>
              <a:t>с момента основания</a:t>
            </a:r>
            <a:endParaRPr lang="ru-RU" sz="1600" dirty="0">
              <a:latin typeface="+mn-lt"/>
              <a:ea typeface="Calibri"/>
              <a:cs typeface="Times New Roman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84832" y="3829258"/>
            <a:ext cx="88635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>
                <a:latin typeface="+mn-lt"/>
              </a:rPr>
              <a:t>Целевые капиталы </a:t>
            </a:r>
            <a:br>
              <a:rPr lang="ru-RU" sz="4800" dirty="0">
                <a:latin typeface="+mn-lt"/>
              </a:rPr>
            </a:br>
            <a:r>
              <a:rPr lang="ru-RU" sz="4800" dirty="0" err="1">
                <a:latin typeface="+mn-lt"/>
              </a:rPr>
              <a:t>Эндаумент</a:t>
            </a:r>
            <a:r>
              <a:rPr lang="ru-RU" sz="4800" dirty="0">
                <a:latin typeface="+mn-lt"/>
              </a:rPr>
              <a:t>-фонда НИУ ВШЭ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0015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Линия"/>
          <p:cNvSpPr/>
          <p:nvPr/>
        </p:nvSpPr>
        <p:spPr>
          <a:xfrm>
            <a:off x="787400" y="1574800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 sz="2800" dirty="0">
              <a:latin typeface="+mn-lt"/>
            </a:endParaRPr>
          </a:p>
        </p:txBody>
      </p:sp>
      <p:sp>
        <p:nvSpPr>
          <p:cNvPr id="124" name="Очень крутой заголовок…"/>
          <p:cNvSpPr txBox="1"/>
          <p:nvPr/>
        </p:nvSpPr>
        <p:spPr>
          <a:xfrm>
            <a:off x="628911" y="632120"/>
            <a:ext cx="11588489" cy="9426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r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  <a:t>Динамика прироста целевых капиталов фонда*</a:t>
            </a:r>
            <a:endParaRPr sz="3200" b="1" dirty="0"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28" name="Изображение" descr="Изображение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Прямоугольник 16"/>
          <p:cNvSpPr/>
          <p:nvPr/>
        </p:nvSpPr>
        <p:spPr>
          <a:xfrm>
            <a:off x="2010156" y="8728175"/>
            <a:ext cx="6502400" cy="3754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  <a:tabLst>
                <a:tab pos="5940425" algn="l"/>
              </a:tabLst>
            </a:pPr>
            <a:r>
              <a:rPr lang="en-US" sz="1600" dirty="0">
                <a:latin typeface="+mn-lt"/>
                <a:ea typeface="Calibri"/>
                <a:cs typeface="Calibri"/>
              </a:rPr>
              <a:t>*</a:t>
            </a:r>
            <a:r>
              <a:rPr lang="ru-RU" sz="1600" dirty="0">
                <a:latin typeface="+mn-lt"/>
                <a:ea typeface="Calibri"/>
                <a:cs typeface="Calibri"/>
              </a:rPr>
              <a:t>по состоянию на 31 декабря каждого </a:t>
            </a:r>
            <a:r>
              <a:rPr lang="ru-RU" sz="1600" dirty="0" smtClean="0">
                <a:latin typeface="+mn-lt"/>
                <a:ea typeface="Calibri"/>
                <a:cs typeface="Calibri"/>
              </a:rPr>
              <a:t>года</a:t>
            </a:r>
            <a:endParaRPr lang="ru-RU" sz="1600" dirty="0">
              <a:latin typeface="+mn-lt"/>
              <a:ea typeface="Calibri"/>
              <a:cs typeface="Times New Roma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521697" y="1682681"/>
            <a:ext cx="695703" cy="31803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400" dirty="0" err="1" smtClean="0">
                <a:latin typeface="+mn-lt"/>
              </a:rPr>
              <a:t>млн.руб</a:t>
            </a:r>
            <a:r>
              <a:rPr lang="ru-RU" sz="1400" dirty="0" smtClean="0">
                <a:latin typeface="+mn-lt"/>
              </a:rPr>
              <a:t>.</a:t>
            </a:r>
            <a:endParaRPr kumimoji="0" lang="ru-RU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sym typeface="Helvetica Light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5</a:t>
            </a:fld>
            <a:endParaRPr lang="ru-RU"/>
          </a:p>
        </p:txBody>
      </p:sp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3751235"/>
              </p:ext>
            </p:extLst>
          </p:nvPr>
        </p:nvGraphicFramePr>
        <p:xfrm>
          <a:off x="628912" y="1936534"/>
          <a:ext cx="11372588" cy="6791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6239268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Линия"/>
          <p:cNvSpPr/>
          <p:nvPr/>
        </p:nvSpPr>
        <p:spPr>
          <a:xfrm>
            <a:off x="787400" y="1574800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24" name="Очень крутой заголовок…"/>
          <p:cNvSpPr txBox="1"/>
          <p:nvPr/>
        </p:nvSpPr>
        <p:spPr>
          <a:xfrm>
            <a:off x="390145" y="605872"/>
            <a:ext cx="11827256" cy="9426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r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  <a:t>ЦК на развитие </a:t>
            </a:r>
            <a:r>
              <a:rPr lang="ru-RU" sz="3200" b="1" dirty="0" err="1">
                <a:latin typeface="Arial Narrow" charset="0"/>
                <a:ea typeface="Arial Narrow" charset="0"/>
                <a:cs typeface="Arial Narrow" charset="0"/>
              </a:rPr>
              <a:t>ниу</a:t>
            </a:r>
            <a: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ru-RU" sz="3200" b="1" dirty="0" err="1">
                <a:latin typeface="Arial Narrow" charset="0"/>
                <a:ea typeface="Arial Narrow" charset="0"/>
                <a:cs typeface="Arial Narrow" charset="0"/>
              </a:rPr>
              <a:t>вшэ</a:t>
            </a:r>
            <a:endParaRPr sz="3200" b="1" dirty="0"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28" name="Изображение" descr="Изображение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extBox 5"/>
          <p:cNvSpPr txBox="1"/>
          <p:nvPr/>
        </p:nvSpPr>
        <p:spPr>
          <a:xfrm>
            <a:off x="7290816" y="1780776"/>
            <a:ext cx="5035296" cy="780213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lvl="0" algn="l" fontAlgn="base">
              <a:spcBef>
                <a:spcPts val="1800"/>
              </a:spcBef>
            </a:pPr>
            <a:r>
              <a:rPr lang="ru-RU" sz="2400" dirty="0">
                <a:latin typeface="+mn-lt"/>
              </a:rPr>
              <a:t>Первый целевой капитал, сформированный в фонде. </a:t>
            </a:r>
          </a:p>
          <a:p>
            <a:pPr lvl="0" algn="l" fontAlgn="base">
              <a:spcBef>
                <a:spcPts val="1800"/>
              </a:spcBef>
            </a:pPr>
            <a:r>
              <a:rPr lang="ru-RU" sz="2400" b="1" dirty="0">
                <a:latin typeface="+mn-lt"/>
              </a:rPr>
              <a:t>Миссия:</a:t>
            </a:r>
          </a:p>
          <a:p>
            <a:pPr lvl="0" algn="l" fontAlgn="base">
              <a:spcBef>
                <a:spcPts val="1800"/>
              </a:spcBef>
            </a:pPr>
            <a:r>
              <a:rPr lang="ru-RU" sz="2400" b="1" dirty="0">
                <a:latin typeface="+mn-lt"/>
              </a:rPr>
              <a:t>1) Содействие развитию и внедрению инновационных идей в университете. </a:t>
            </a:r>
            <a:r>
              <a:rPr lang="ru-RU" sz="2400" dirty="0">
                <a:latin typeface="+mn-lt"/>
              </a:rPr>
              <a:t>Доход от ЦК может направляться на запуск новых программ и проектов, для которых еще не определен и не появился стабильный источник финансирования.</a:t>
            </a:r>
          </a:p>
          <a:p>
            <a:pPr lvl="0" algn="l" fontAlgn="base">
              <a:spcBef>
                <a:spcPts val="1800"/>
              </a:spcBef>
            </a:pPr>
            <a:r>
              <a:rPr lang="ru-RU" sz="2400" b="1" dirty="0">
                <a:latin typeface="+mn-lt"/>
              </a:rPr>
              <a:t>2) Оптимизация отдельных направлений расходов университетов. </a:t>
            </a:r>
            <a:r>
              <a:rPr lang="ru-RU" sz="2400" dirty="0">
                <a:latin typeface="+mn-lt"/>
              </a:rPr>
              <a:t>ЦК позволяет университету «продавать» услуги и сервисы по более низкой цене, компенсируя часть таких расходов за счет дохода от ЦК и таким образом добиваться конкурентного преимущества.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2871151287"/>
              </p:ext>
            </p:extLst>
          </p:nvPr>
        </p:nvGraphicFramePr>
        <p:xfrm>
          <a:off x="-514774" y="2303836"/>
          <a:ext cx="8669867" cy="6474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174990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Линия"/>
          <p:cNvSpPr/>
          <p:nvPr/>
        </p:nvSpPr>
        <p:spPr>
          <a:xfrm>
            <a:off x="787400" y="1696720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24" name="Очень крутой заголовок…"/>
          <p:cNvSpPr txBox="1"/>
          <p:nvPr/>
        </p:nvSpPr>
        <p:spPr>
          <a:xfrm>
            <a:off x="390145" y="605872"/>
            <a:ext cx="11827256" cy="9426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r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  <a:t>ЦК Банка ВТБ  на проведение исследований </a:t>
            </a:r>
            <a:b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</a:br>
            <a: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  <a:t>в области науки о финансах </a:t>
            </a:r>
            <a:endParaRPr sz="3200" b="1" dirty="0"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28" name="Изображение" descr="Изображение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extBox 5"/>
          <p:cNvSpPr txBox="1"/>
          <p:nvPr/>
        </p:nvSpPr>
        <p:spPr>
          <a:xfrm>
            <a:off x="7315200" y="2231136"/>
            <a:ext cx="4841240" cy="646330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lvl="0" algn="l" fontAlgn="base">
              <a:spcBef>
                <a:spcPts val="1800"/>
              </a:spcBef>
            </a:pPr>
            <a:r>
              <a:rPr lang="ru-RU" sz="2400" dirty="0">
                <a:latin typeface="+mn-lt"/>
              </a:rPr>
              <a:t>ЦК полностью сформирован</a:t>
            </a:r>
            <a:br>
              <a:rPr lang="ru-RU" sz="2400" dirty="0">
                <a:latin typeface="+mn-lt"/>
              </a:rPr>
            </a:br>
            <a:r>
              <a:rPr lang="ru-RU" sz="2400" dirty="0">
                <a:latin typeface="+mn-lt"/>
              </a:rPr>
              <a:t>(2014-2019гг.) за счёт вклада единственного жертвователя. </a:t>
            </a:r>
          </a:p>
          <a:p>
            <a:pPr lvl="0" algn="l" fontAlgn="base">
              <a:spcBef>
                <a:spcPts val="1800"/>
              </a:spcBef>
            </a:pPr>
            <a:r>
              <a:rPr lang="ru-RU" sz="2400" b="1" dirty="0">
                <a:latin typeface="+mn-lt"/>
              </a:rPr>
              <a:t>Миссия: источник финансирования бессрочной профессорской позиции – VTB </a:t>
            </a:r>
            <a:r>
              <a:rPr lang="ru-RU" sz="2400" b="1" dirty="0" err="1">
                <a:latin typeface="+mn-lt"/>
              </a:rPr>
              <a:t>Professor</a:t>
            </a:r>
            <a:r>
              <a:rPr lang="ru-RU" sz="2400" b="1" dirty="0">
                <a:latin typeface="+mn-lt"/>
              </a:rPr>
              <a:t> </a:t>
            </a:r>
            <a:r>
              <a:rPr lang="ru-RU" sz="2400" b="1" dirty="0" err="1">
                <a:latin typeface="+mn-lt"/>
              </a:rPr>
              <a:t>in</a:t>
            </a:r>
            <a:r>
              <a:rPr lang="ru-RU" sz="2400" b="1" dirty="0">
                <a:latin typeface="+mn-lt"/>
              </a:rPr>
              <a:t> Finance. </a:t>
            </a:r>
          </a:p>
          <a:p>
            <a:pPr lvl="0" algn="l" fontAlgn="base">
              <a:spcBef>
                <a:spcPts val="1800"/>
              </a:spcBef>
            </a:pPr>
            <a:endParaRPr lang="ru-RU" sz="2400" b="1" dirty="0">
              <a:latin typeface="+mn-lt"/>
            </a:endParaRPr>
          </a:p>
          <a:p>
            <a:pPr lvl="0" algn="l" fontAlgn="base">
              <a:spcBef>
                <a:spcPts val="1800"/>
              </a:spcBef>
            </a:pPr>
            <a:endParaRPr lang="ru-RU" sz="2400" b="1" dirty="0">
              <a:latin typeface="+mn-lt"/>
            </a:endParaRPr>
          </a:p>
          <a:p>
            <a:pPr lvl="0" algn="l" fontAlgn="base">
              <a:spcBef>
                <a:spcPts val="1800"/>
              </a:spcBef>
            </a:pPr>
            <a:r>
              <a:rPr lang="ru-RU" sz="1800" dirty="0">
                <a:latin typeface="+mn-lt"/>
              </a:rPr>
              <a:t>По решению Комитета по международному </a:t>
            </a:r>
            <a:r>
              <a:rPr lang="ru-RU" sz="1800" dirty="0" err="1">
                <a:latin typeface="+mn-lt"/>
              </a:rPr>
              <a:t>рекрутингу</a:t>
            </a:r>
            <a:r>
              <a:rPr lang="ru-RU" sz="1800" dirty="0">
                <a:latin typeface="+mn-lt"/>
              </a:rPr>
              <a:t> НИУ ВШЭ Профессором финансов ВТБ является Алексей Булатов, старший научный сотрудник Международной лаборатории финансовой экономики МИЭФ, имеющий степень </a:t>
            </a:r>
            <a:r>
              <a:rPr lang="ru-RU" sz="1800" dirty="0" err="1">
                <a:latin typeface="+mn-lt"/>
              </a:rPr>
              <a:t>PhD</a:t>
            </a:r>
            <a:r>
              <a:rPr lang="ru-RU" sz="1800" dirty="0">
                <a:latin typeface="+mn-lt"/>
              </a:rPr>
              <a:t> Калифорнийского университета в Беркли в области экономических наук и Городского университета Нью-Йорка в области теоретической физики. 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550596662"/>
              </p:ext>
            </p:extLst>
          </p:nvPr>
        </p:nvGraphicFramePr>
        <p:xfrm>
          <a:off x="-514774" y="2303836"/>
          <a:ext cx="8669867" cy="6474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Линия"/>
          <p:cNvSpPr/>
          <p:nvPr/>
        </p:nvSpPr>
        <p:spPr>
          <a:xfrm>
            <a:off x="805562" y="1694688"/>
            <a:ext cx="11411839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24" name="Очень крутой заголовок…"/>
          <p:cNvSpPr txBox="1"/>
          <p:nvPr/>
        </p:nvSpPr>
        <p:spPr>
          <a:xfrm>
            <a:off x="390145" y="605872"/>
            <a:ext cx="11827256" cy="9689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r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  <a:t>ЦК </a:t>
            </a:r>
            <a:r>
              <a:rPr lang="ru-RU" sz="3200" b="1" dirty="0" err="1">
                <a:latin typeface="Arial Narrow" charset="0"/>
                <a:ea typeface="Arial Narrow" charset="0"/>
                <a:cs typeface="Arial Narrow" charset="0"/>
              </a:rPr>
              <a:t>В.Когана</a:t>
            </a:r>
            <a: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  <a:t> на академическую мобильность </a:t>
            </a:r>
            <a:b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</a:br>
            <a: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  <a:t>студентов НИУ ВШЭ</a:t>
            </a:r>
            <a:endParaRPr sz="3200" b="1" dirty="0"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28" name="Изображение" descr="Изображение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extBox 5"/>
          <p:cNvSpPr txBox="1"/>
          <p:nvPr/>
        </p:nvSpPr>
        <p:spPr>
          <a:xfrm>
            <a:off x="7315200" y="2231136"/>
            <a:ext cx="4998720" cy="706347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lvl="0" algn="l" fontAlgn="base">
              <a:spcBef>
                <a:spcPts val="1800"/>
              </a:spcBef>
            </a:pPr>
            <a:r>
              <a:rPr lang="ru-RU" sz="2400" dirty="0">
                <a:latin typeface="+mn-lt"/>
              </a:rPr>
              <a:t>ЦК формируется (2016-2022гг.) за счёт вклада единственного жертвователя. </a:t>
            </a:r>
          </a:p>
          <a:p>
            <a:pPr lvl="0" algn="l" fontAlgn="base">
              <a:spcBef>
                <a:spcPts val="1800"/>
              </a:spcBef>
            </a:pPr>
            <a:r>
              <a:rPr lang="ru-RU" sz="2400" b="1" dirty="0">
                <a:latin typeface="+mn-lt"/>
              </a:rPr>
              <a:t>Миссия:  финансовый источник реализации программы грантов для студентов, которые отобраны для участия в краткосрочной (3-5 мес.) международной академической мобильности в рамках общеуниверситетских соглашений НИУ ВШЭ с зарубежными вузами.</a:t>
            </a:r>
          </a:p>
          <a:p>
            <a:pPr lvl="0" algn="l" fontAlgn="base">
              <a:spcBef>
                <a:spcPts val="1800"/>
              </a:spcBef>
            </a:pPr>
            <a:endParaRPr lang="ru-RU" sz="2400" b="1" dirty="0">
              <a:latin typeface="+mn-lt"/>
            </a:endParaRPr>
          </a:p>
          <a:p>
            <a:pPr lvl="0" algn="l" fontAlgn="base">
              <a:spcBef>
                <a:spcPts val="1800"/>
              </a:spcBef>
            </a:pPr>
            <a:r>
              <a:rPr lang="ru-RU" sz="1800" dirty="0">
                <a:latin typeface="+mn-lt"/>
              </a:rPr>
              <a:t>В ВШЭ заключено более 80 соглашений с университетами из 27 стран. Общее количество квот, выделяемых по всем соглашениям – 400 мест. Размер гранта фиксированный – 150 тыс. рублей и может покрывать расходы  на оформление визы, страховку, проживание, питание, транспортные расходы. Обучение в рамках программ обмена по квотам является бесплатным. 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2385944596"/>
              </p:ext>
            </p:extLst>
          </p:nvPr>
        </p:nvGraphicFramePr>
        <p:xfrm>
          <a:off x="-514774" y="2303836"/>
          <a:ext cx="8669867" cy="6474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285610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Линия"/>
          <p:cNvSpPr/>
          <p:nvPr/>
        </p:nvSpPr>
        <p:spPr>
          <a:xfrm>
            <a:off x="800279" y="1721104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24" name="Очень крутой заголовок…"/>
          <p:cNvSpPr txBox="1"/>
          <p:nvPr/>
        </p:nvSpPr>
        <p:spPr>
          <a:xfrm>
            <a:off x="390145" y="605872"/>
            <a:ext cx="11827256" cy="9426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r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  <a:t>ЦК Банка ВТБ на проведение </a:t>
            </a:r>
            <a:b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</a:br>
            <a: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  <a:t>сравнительных социальных исследований </a:t>
            </a:r>
            <a:endParaRPr sz="3200" b="1" dirty="0"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28" name="Изображение" descr="Изображение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extBox 5"/>
          <p:cNvSpPr txBox="1"/>
          <p:nvPr/>
        </p:nvSpPr>
        <p:spPr>
          <a:xfrm>
            <a:off x="7315200" y="2231136"/>
            <a:ext cx="4841240" cy="59554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lvl="0" algn="l" fontAlgn="base">
              <a:spcBef>
                <a:spcPts val="1800"/>
              </a:spcBef>
            </a:pPr>
            <a:r>
              <a:rPr lang="ru-RU" sz="2400" dirty="0">
                <a:latin typeface="+mn-lt"/>
              </a:rPr>
              <a:t>ЦК </a:t>
            </a:r>
            <a:r>
              <a:rPr lang="ru-RU" sz="2400" dirty="0" smtClean="0">
                <a:latin typeface="+mn-lt"/>
              </a:rPr>
              <a:t>формируется </a:t>
            </a:r>
            <a:r>
              <a:rPr lang="ru-RU" sz="2400" dirty="0">
                <a:latin typeface="+mn-lt"/>
              </a:rPr>
              <a:t>(</a:t>
            </a:r>
            <a:r>
              <a:rPr lang="ru-RU" sz="2400" dirty="0" smtClean="0">
                <a:latin typeface="+mn-lt"/>
              </a:rPr>
              <a:t>2017-2023гг</a:t>
            </a:r>
            <a:r>
              <a:rPr lang="ru-RU" sz="2400" dirty="0">
                <a:latin typeface="+mn-lt"/>
              </a:rPr>
              <a:t>.) за счёт вклада единственного жертвователя. </a:t>
            </a:r>
          </a:p>
          <a:p>
            <a:pPr lvl="0" algn="l" fontAlgn="base">
              <a:spcBef>
                <a:spcPts val="1800"/>
              </a:spcBef>
            </a:pPr>
            <a:r>
              <a:rPr lang="ru-RU" sz="2400" b="1" dirty="0">
                <a:latin typeface="+mn-lt"/>
              </a:rPr>
              <a:t>Миссия: независимый источник финансирования Международной лаборатории сравнительных социальных исследований НИУ ВШЭ (ЛССИ).</a:t>
            </a:r>
          </a:p>
          <a:p>
            <a:pPr lvl="0" algn="l" fontAlgn="base">
              <a:spcBef>
                <a:spcPts val="1800"/>
              </a:spcBef>
            </a:pPr>
            <a:endParaRPr lang="ru-RU" sz="2400" b="1" dirty="0">
              <a:latin typeface="+mn-lt"/>
            </a:endParaRPr>
          </a:p>
          <a:p>
            <a:pPr lvl="0" algn="l" fontAlgn="base">
              <a:spcBef>
                <a:spcPts val="1800"/>
              </a:spcBef>
            </a:pPr>
            <a:r>
              <a:rPr lang="ru-RU" sz="1800" dirty="0" smtClean="0">
                <a:latin typeface="+mn-lt"/>
              </a:rPr>
              <a:t>Создатель ЛССИ </a:t>
            </a:r>
            <a:r>
              <a:rPr lang="ru-RU" sz="1800" dirty="0">
                <a:latin typeface="+mn-lt"/>
              </a:rPr>
              <a:t>п</a:t>
            </a:r>
            <a:r>
              <a:rPr lang="ru-RU" sz="1800" dirty="0" smtClean="0">
                <a:latin typeface="+mn-lt"/>
              </a:rPr>
              <a:t>рофессор Р</a:t>
            </a:r>
            <a:r>
              <a:rPr lang="ru-RU" sz="1800" dirty="0">
                <a:latin typeface="+mn-lt"/>
              </a:rPr>
              <a:t>. </a:t>
            </a:r>
            <a:r>
              <a:rPr lang="ru-RU" sz="1800" dirty="0" err="1">
                <a:latin typeface="+mn-lt"/>
              </a:rPr>
              <a:t>Инглхарт</a:t>
            </a:r>
            <a:r>
              <a:rPr lang="ru-RU" sz="1800" dirty="0">
                <a:latin typeface="+mn-lt"/>
              </a:rPr>
              <a:t> – </a:t>
            </a:r>
            <a:r>
              <a:rPr lang="ru-RU" sz="1800" dirty="0" smtClean="0">
                <a:latin typeface="+mn-lt"/>
              </a:rPr>
              <a:t>основоположник </a:t>
            </a:r>
            <a:r>
              <a:rPr lang="ru-RU" sz="1800" dirty="0">
                <a:latin typeface="+mn-lt"/>
              </a:rPr>
              <a:t>теории </a:t>
            </a:r>
            <a:r>
              <a:rPr lang="ru-RU" sz="1800" dirty="0" err="1">
                <a:latin typeface="+mn-lt"/>
              </a:rPr>
              <a:t>постматериализма</a:t>
            </a:r>
            <a:r>
              <a:rPr lang="ru-RU" sz="1800" dirty="0">
                <a:latin typeface="+mn-lt"/>
              </a:rPr>
              <a:t> и один из основателей проекта «Европейский барометр». Лаборатория исследует процессы модернизации, культурные изменения и их последствия в России в контексте Всемирного исследования ценностей (</a:t>
            </a:r>
            <a:r>
              <a:rPr lang="ru-RU" sz="1800" dirty="0" err="1">
                <a:latin typeface="+mn-lt"/>
              </a:rPr>
              <a:t>World</a:t>
            </a:r>
            <a:r>
              <a:rPr lang="ru-RU" sz="1800" dirty="0">
                <a:latin typeface="+mn-lt"/>
              </a:rPr>
              <a:t> </a:t>
            </a:r>
            <a:r>
              <a:rPr lang="ru-RU" sz="1800" dirty="0" err="1">
                <a:latin typeface="+mn-lt"/>
              </a:rPr>
              <a:t>Value</a:t>
            </a:r>
            <a:r>
              <a:rPr lang="ru-RU" sz="1800" dirty="0">
                <a:latin typeface="+mn-lt"/>
              </a:rPr>
              <a:t> </a:t>
            </a:r>
            <a:r>
              <a:rPr lang="ru-RU" sz="1800" dirty="0" err="1">
                <a:latin typeface="+mn-lt"/>
              </a:rPr>
              <a:t>Survey</a:t>
            </a:r>
            <a:r>
              <a:rPr lang="ru-RU" sz="1800" dirty="0">
                <a:latin typeface="+mn-lt"/>
              </a:rPr>
              <a:t>), которое охватывает 110 стран мира и проводится с 1970 года.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951647369"/>
              </p:ext>
            </p:extLst>
          </p:nvPr>
        </p:nvGraphicFramePr>
        <p:xfrm>
          <a:off x="-514774" y="2303836"/>
          <a:ext cx="8669867" cy="6474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7157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Arial Narrow"/>
        <a:ea typeface="Arial Narrow"/>
        <a:cs typeface="Arial Narrow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Arial Narrow"/>
        <a:ea typeface="Arial Narrow"/>
        <a:cs typeface="Arial Narrow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20855</TotalTime>
  <Words>1348</Words>
  <Application>Microsoft Office PowerPoint</Application>
  <PresentationFormat>Произвольный</PresentationFormat>
  <Paragraphs>185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 Narrow</vt:lpstr>
      <vt:lpstr>Calibri</vt:lpstr>
      <vt:lpstr>Helvetica</vt:lpstr>
      <vt:lpstr>Helvetica Light</vt:lpstr>
      <vt:lpstr>Helvetica Neue</vt:lpstr>
      <vt:lpstr>Times New Roman</vt:lpstr>
      <vt:lpstr>White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Локальный пользователь</dc:creator>
  <cp:lastModifiedBy>Ревкова Анна Даниловна</cp:lastModifiedBy>
  <cp:revision>1460</cp:revision>
  <cp:lastPrinted>2022-01-26T11:26:13Z</cp:lastPrinted>
  <dcterms:modified xsi:type="dcterms:W3CDTF">2025-04-25T17:15:31Z</dcterms:modified>
</cp:coreProperties>
</file>